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9" r:id="rId2"/>
    <p:sldId id="258" r:id="rId3"/>
    <p:sldId id="267" r:id="rId4"/>
    <p:sldId id="268" r:id="rId5"/>
    <p:sldId id="269" r:id="rId6"/>
    <p:sldId id="270" r:id="rId7"/>
    <p:sldId id="271" r:id="rId8"/>
    <p:sldId id="272" r:id="rId9"/>
    <p:sldId id="273" r:id="rId10"/>
    <p:sldId id="275" r:id="rId11"/>
    <p:sldId id="276" r:id="rId12"/>
    <p:sldId id="277" r:id="rId13"/>
    <p:sldId id="278"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derstanding Digital Safety" id="{7EFAC105-7BCF-43A0-A765-D66BE3019F98}">
          <p14:sldIdLst>
            <p14:sldId id="279"/>
            <p14:sldId id="258"/>
            <p14:sldId id="267"/>
            <p14:sldId id="268"/>
            <p14:sldId id="269"/>
            <p14:sldId id="270"/>
            <p14:sldId id="271"/>
            <p14:sldId id="272"/>
            <p14:sldId id="273"/>
            <p14:sldId id="275"/>
            <p14:sldId id="276"/>
            <p14:sldId id="277"/>
            <p14:sldId id="2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E4A"/>
    <a:srgbClr val="8B4353"/>
    <a:srgbClr val="934D4F"/>
    <a:srgbClr val="D09694"/>
    <a:srgbClr val="DB7D4C"/>
    <a:srgbClr val="8B5977"/>
    <a:srgbClr val="CF865B"/>
    <a:srgbClr val="993138"/>
    <a:srgbClr val="C42F35"/>
    <a:srgbClr val="D54C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57"/>
    <p:restoredTop sz="94676"/>
  </p:normalViewPr>
  <p:slideViewPr>
    <p:cSldViewPr snapToGrid="0">
      <p:cViewPr varScale="1">
        <p:scale>
          <a:sx n="106" d="100"/>
          <a:sy n="106" d="100"/>
        </p:scale>
        <p:origin x="3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s://iste.org/news/iste-announces-googles-be-internet-awesome-program-earns-the-distinguished-seal-of-alignment"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iste.org/news/iste-announces-googles-be-internet-awesome-program-earns-the-distinguished-seal-of-alignment"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4BCF97-A766-4895-A1FA-38F7558E3492}" type="doc">
      <dgm:prSet loTypeId="urn:microsoft.com/office/officeart/2016/7/layout/LinearArrowProcessNumbered" loCatId="process" qsTypeId="urn:microsoft.com/office/officeart/2005/8/quickstyle/simple1" qsCatId="simple" csTypeId="urn:microsoft.com/office/officeart/2005/8/colors/colorful1" csCatId="colorful" phldr="1"/>
      <dgm:spPr/>
      <dgm:t>
        <a:bodyPr/>
        <a:lstStyle/>
        <a:p>
          <a:endParaRPr lang="en-US"/>
        </a:p>
      </dgm:t>
    </dgm:pt>
    <dgm:pt modelId="{F7A70870-7F56-4A7E-8957-52A366F4FBD1}">
      <dgm:prSet/>
      <dgm:spPr/>
      <dgm:t>
        <a:bodyPr/>
        <a:lstStyle/>
        <a:p>
          <a:r>
            <a:rPr lang="en-US" dirty="0"/>
            <a:t>[Common Sense Education - Family Resources](https://</a:t>
          </a:r>
          <a:r>
            <a:rPr lang="en-US" dirty="0" err="1"/>
            <a:t>www.commonsense.org</a:t>
          </a:r>
          <a:r>
            <a:rPr lang="en-US" dirty="0"/>
            <a:t>/education/family-resources): The K–12 Digital Citizenship Curriculum's Family Tips and Family Activities cover all six curriculum topics and are available in English and Spanish.</a:t>
          </a:r>
        </a:p>
      </dgm:t>
    </dgm:pt>
    <dgm:pt modelId="{D7DE7FC5-554F-4650-BDE8-F5BBCC712029}" type="parTrans" cxnId="{6F705619-5623-4F4A-957A-59551A9899F4}">
      <dgm:prSet/>
      <dgm:spPr/>
      <dgm:t>
        <a:bodyPr/>
        <a:lstStyle/>
        <a:p>
          <a:endParaRPr lang="en-US"/>
        </a:p>
      </dgm:t>
    </dgm:pt>
    <dgm:pt modelId="{7DB0CFF3-DFC9-478A-997D-3ABC589D0DB7}" type="sibTrans" cxnId="{6F705619-5623-4F4A-957A-59551A9899F4}">
      <dgm:prSet phldrT="1" phldr="0"/>
      <dgm:spPr/>
      <dgm:t>
        <a:bodyPr/>
        <a:lstStyle/>
        <a:p>
          <a:r>
            <a:rPr lang="en-US"/>
            <a:t>1</a:t>
          </a:r>
        </a:p>
      </dgm:t>
    </dgm:pt>
    <dgm:pt modelId="{BB0C1D58-223A-4AC5-A243-C26A41064F56}">
      <dgm:prSet/>
      <dgm:spPr/>
      <dgm:t>
        <a:bodyPr/>
        <a:lstStyle/>
        <a:p>
          <a:r>
            <a:rPr lang="en-US" dirty="0"/>
            <a:t>[Common Sense Education - Digital Citizenship](https://</a:t>
          </a:r>
          <a:r>
            <a:rPr lang="en-US" dirty="0" err="1"/>
            <a:t>www.commonsense.org</a:t>
          </a:r>
          <a:r>
            <a:rPr lang="en-US" dirty="0"/>
            <a:t>/education/digital-citizenship): All students need digital citizenship skills to participate fully in their communities and make smart choices online and in life.</a:t>
          </a:r>
        </a:p>
      </dgm:t>
    </dgm:pt>
    <dgm:pt modelId="{EA76A398-3227-4755-B43A-CDE8BA2A84F1}" type="parTrans" cxnId="{3C75A853-73CB-476A-98C5-F155008A9141}">
      <dgm:prSet/>
      <dgm:spPr/>
      <dgm:t>
        <a:bodyPr/>
        <a:lstStyle/>
        <a:p>
          <a:endParaRPr lang="en-US"/>
        </a:p>
      </dgm:t>
    </dgm:pt>
    <dgm:pt modelId="{0F5E1859-A11D-4A8F-8300-E736A0E04976}" type="sibTrans" cxnId="{3C75A853-73CB-476A-98C5-F155008A9141}">
      <dgm:prSet phldrT="2" phldr="0"/>
      <dgm:spPr/>
      <dgm:t>
        <a:bodyPr/>
        <a:lstStyle/>
        <a:p>
          <a:r>
            <a:rPr lang="en-US"/>
            <a:t>2</a:t>
          </a:r>
        </a:p>
      </dgm:t>
    </dgm:pt>
    <dgm:pt modelId="{A63034CA-895E-4853-A54D-9407CE709258}">
      <dgm:prSet/>
      <dgm:spPr/>
      <dgm:t>
        <a:bodyPr/>
        <a:lstStyle/>
        <a:p>
          <a:r>
            <a:rPr lang="en-US" dirty="0"/>
            <a:t>[Digital Wellness Lab - Family Guides](https://</a:t>
          </a:r>
          <a:r>
            <a:rPr lang="en-US" dirty="0" err="1"/>
            <a:t>digitalwellnesslab.org</a:t>
          </a:r>
          <a:r>
            <a:rPr lang="en-US" dirty="0"/>
            <a:t>/family-guides/parents-guide-to-digital-citizenship/): It's about keeping personal information and digital devices secure and maintaining mental and physical well-being while engaging online.</a:t>
          </a:r>
        </a:p>
      </dgm:t>
    </dgm:pt>
    <dgm:pt modelId="{FCE4EE5C-4DF0-401B-9043-12FAD6E7C243}" type="parTrans" cxnId="{11AC37FF-0E53-49AB-8858-AF39E33F43FA}">
      <dgm:prSet/>
      <dgm:spPr/>
      <dgm:t>
        <a:bodyPr/>
        <a:lstStyle/>
        <a:p>
          <a:endParaRPr lang="en-US"/>
        </a:p>
      </dgm:t>
    </dgm:pt>
    <dgm:pt modelId="{58D11C81-1961-43A5-A01E-F5A582CB2B18}" type="sibTrans" cxnId="{11AC37FF-0E53-49AB-8858-AF39E33F43FA}">
      <dgm:prSet phldrT="3" phldr="0"/>
      <dgm:spPr/>
      <dgm:t>
        <a:bodyPr/>
        <a:lstStyle/>
        <a:p>
          <a:r>
            <a:rPr lang="en-US"/>
            <a:t>3</a:t>
          </a:r>
        </a:p>
      </dgm:t>
    </dgm:pt>
    <dgm:pt modelId="{3CC5E30F-3952-4334-8A1B-8FB2FD5F057A}">
      <dgm:prSet/>
      <dgm:spPr/>
      <dgm:t>
        <a:bodyPr/>
        <a:lstStyle/>
        <a:p>
          <a:r>
            <a:rPr lang="en-US" dirty="0"/>
            <a:t>[PBS </a:t>
          </a:r>
          <a:r>
            <a:rPr lang="en-US" dirty="0" err="1"/>
            <a:t>LearningMedia</a:t>
          </a:r>
          <a:r>
            <a:rPr lang="en-US" dirty="0"/>
            <a:t> - Digital Citizenship Lessons](https://</a:t>
          </a:r>
          <a:r>
            <a:rPr lang="en-US" dirty="0" err="1"/>
            <a:t>www.pbslearningmedia.org</a:t>
          </a:r>
          <a:r>
            <a:rPr lang="en-US" dirty="0"/>
            <a:t>/subjects/engineering--technology/technological-literacy/digital-citizenship/): Find lessons on Digital Citizenship for all grades. Free interactive resources and activities for the classroom and home.</a:t>
          </a:r>
        </a:p>
      </dgm:t>
    </dgm:pt>
    <dgm:pt modelId="{DCF9AC94-9EE6-4122-9B83-7FD7BB935C68}" type="parTrans" cxnId="{C82AE9D8-FC64-4EDF-87AC-FC0EACDAAAD5}">
      <dgm:prSet/>
      <dgm:spPr/>
      <dgm:t>
        <a:bodyPr/>
        <a:lstStyle/>
        <a:p>
          <a:endParaRPr lang="en-US"/>
        </a:p>
      </dgm:t>
    </dgm:pt>
    <dgm:pt modelId="{72263343-2C58-4A78-9653-23EBA3ACEF0A}" type="sibTrans" cxnId="{C82AE9D8-FC64-4EDF-87AC-FC0EACDAAAD5}">
      <dgm:prSet phldrT="4" phldr="0"/>
      <dgm:spPr/>
      <dgm:t>
        <a:bodyPr/>
        <a:lstStyle/>
        <a:p>
          <a:r>
            <a:rPr lang="en-US"/>
            <a:t>4</a:t>
          </a:r>
        </a:p>
      </dgm:t>
    </dgm:pt>
    <dgm:pt modelId="{41571A57-8536-4774-8331-B2069ADED71B}">
      <dgm:prSet/>
      <dgm:spPr/>
      <dgm:t>
        <a:bodyPr/>
        <a:lstStyle/>
        <a:p>
          <a:r>
            <a:rPr lang="en-US" dirty="0"/>
            <a:t>[ISTE - Be Internet Awesome(</a:t>
          </a:r>
          <a:r>
            <a:rPr lang="en-US" dirty="0">
              <a:hlinkClick xmlns:r="http://schemas.openxmlformats.org/officeDocument/2006/relationships" r:id="rId1"/>
            </a:rPr>
            <a:t>https://iste.org/news/iste-announces-googles-be-internet-awesome-program-earns-the-distinguished-seal-of-alignment</a:t>
          </a:r>
          <a:r>
            <a:rPr lang="en-US" dirty="0"/>
            <a:t>)</a:t>
          </a:r>
        </a:p>
      </dgm:t>
    </dgm:pt>
    <dgm:pt modelId="{CA2B0839-DAB8-40BF-9DDA-C99B5B4D3E56}" type="parTrans" cxnId="{A04D22AE-B07F-4AEF-B937-5A4E2FA09C79}">
      <dgm:prSet/>
      <dgm:spPr/>
      <dgm:t>
        <a:bodyPr/>
        <a:lstStyle/>
        <a:p>
          <a:endParaRPr lang="en-US"/>
        </a:p>
      </dgm:t>
    </dgm:pt>
    <dgm:pt modelId="{5FB30391-FDC5-4E4F-BBBA-5938539CF204}" type="sibTrans" cxnId="{A04D22AE-B07F-4AEF-B937-5A4E2FA09C79}">
      <dgm:prSet phldrT="5" phldr="0"/>
      <dgm:spPr/>
      <dgm:t>
        <a:bodyPr/>
        <a:lstStyle/>
        <a:p>
          <a:r>
            <a:rPr lang="en-US"/>
            <a:t>5</a:t>
          </a:r>
        </a:p>
      </dgm:t>
    </dgm:pt>
    <dgm:pt modelId="{0BE03B7C-89D2-4ACD-8FF6-5B485E1C283E}">
      <dgm:prSet/>
      <dgm:spPr/>
      <dgm:t>
        <a:bodyPr/>
        <a:lstStyle/>
        <a:p>
          <a:r>
            <a:rPr lang="en-US" dirty="0"/>
            <a:t>[Edmonton Public Library - Digital Citizenship Resources for Parents](https://</a:t>
          </a:r>
          <a:r>
            <a:rPr lang="en-US" dirty="0" err="1"/>
            <a:t>epl.bibliocommons.com</a:t>
          </a:r>
          <a:r>
            <a:rPr lang="en-US" dirty="0"/>
            <a:t>/list/share/70923485/1989676189): Digital Citizenship Resources for Parents by </a:t>
          </a:r>
          <a:r>
            <a:rPr lang="en-US" dirty="0" err="1"/>
            <a:t>EPLPicks_Kids</a:t>
          </a:r>
          <a:r>
            <a:rPr lang="en-US" dirty="0"/>
            <a:t>.</a:t>
          </a:r>
        </a:p>
      </dgm:t>
    </dgm:pt>
    <dgm:pt modelId="{1D5432BA-8E09-4EFC-9024-CFE3F568E314}" type="parTrans" cxnId="{4042B6FC-5CA2-4FDA-950A-FE31900CDFAE}">
      <dgm:prSet/>
      <dgm:spPr/>
      <dgm:t>
        <a:bodyPr/>
        <a:lstStyle/>
        <a:p>
          <a:endParaRPr lang="en-US"/>
        </a:p>
      </dgm:t>
    </dgm:pt>
    <dgm:pt modelId="{271ED055-360D-4939-BF27-DE613E95FB8F}" type="sibTrans" cxnId="{4042B6FC-5CA2-4FDA-950A-FE31900CDFAE}">
      <dgm:prSet phldrT="6" phldr="0"/>
      <dgm:spPr/>
      <dgm:t>
        <a:bodyPr/>
        <a:lstStyle/>
        <a:p>
          <a:r>
            <a:rPr lang="en-US"/>
            <a:t>6</a:t>
          </a:r>
        </a:p>
      </dgm:t>
    </dgm:pt>
    <dgm:pt modelId="{26B882AD-9436-FD4F-8AA8-A6A7C2837C32}" type="pres">
      <dgm:prSet presAssocID="{A14BCF97-A766-4895-A1FA-38F7558E3492}" presName="linearFlow" presStyleCnt="0">
        <dgm:presLayoutVars>
          <dgm:dir/>
          <dgm:animLvl val="lvl"/>
          <dgm:resizeHandles val="exact"/>
        </dgm:presLayoutVars>
      </dgm:prSet>
      <dgm:spPr/>
    </dgm:pt>
    <dgm:pt modelId="{BE0875BD-373A-8C43-9F7F-216C39F8EB5D}" type="pres">
      <dgm:prSet presAssocID="{F7A70870-7F56-4A7E-8957-52A366F4FBD1}" presName="compositeNode" presStyleCnt="0"/>
      <dgm:spPr/>
    </dgm:pt>
    <dgm:pt modelId="{4AED7FBD-AC7D-A041-A69E-F5F89D3A2399}" type="pres">
      <dgm:prSet presAssocID="{F7A70870-7F56-4A7E-8957-52A366F4FBD1}" presName="parTx" presStyleLbl="node1" presStyleIdx="0" presStyleCnt="0">
        <dgm:presLayoutVars>
          <dgm:chMax val="0"/>
          <dgm:chPref val="0"/>
          <dgm:bulletEnabled val="1"/>
        </dgm:presLayoutVars>
      </dgm:prSet>
      <dgm:spPr/>
    </dgm:pt>
    <dgm:pt modelId="{3727368E-2CD0-9D4D-8FFB-91CD42AED4BC}" type="pres">
      <dgm:prSet presAssocID="{F7A70870-7F56-4A7E-8957-52A366F4FBD1}" presName="parSh" presStyleCnt="0"/>
      <dgm:spPr/>
    </dgm:pt>
    <dgm:pt modelId="{EAD34A13-5046-FD4F-8268-338583CDB564}" type="pres">
      <dgm:prSet presAssocID="{F7A70870-7F56-4A7E-8957-52A366F4FBD1}" presName="lineNode" presStyleLbl="alignAccFollowNode1" presStyleIdx="0" presStyleCnt="18"/>
      <dgm:spPr/>
    </dgm:pt>
    <dgm:pt modelId="{C33BAB5F-E22E-8C43-B685-0D8364DFFCBF}" type="pres">
      <dgm:prSet presAssocID="{F7A70870-7F56-4A7E-8957-52A366F4FBD1}" presName="lineArrowNode" presStyleLbl="alignAccFollowNode1" presStyleIdx="1" presStyleCnt="18"/>
      <dgm:spPr/>
    </dgm:pt>
    <dgm:pt modelId="{82D4186A-7234-A241-99F3-6D22F3517CE9}" type="pres">
      <dgm:prSet presAssocID="{7DB0CFF3-DFC9-478A-997D-3ABC589D0DB7}" presName="sibTransNodeCircle" presStyleLbl="alignNode1" presStyleIdx="0" presStyleCnt="6">
        <dgm:presLayoutVars>
          <dgm:chMax val="0"/>
          <dgm:bulletEnabled/>
        </dgm:presLayoutVars>
      </dgm:prSet>
      <dgm:spPr/>
    </dgm:pt>
    <dgm:pt modelId="{DBA66995-1D46-6047-A2F4-FF45DAC93034}" type="pres">
      <dgm:prSet presAssocID="{7DB0CFF3-DFC9-478A-997D-3ABC589D0DB7}" presName="spacerBetweenCircleAndCallout" presStyleCnt="0">
        <dgm:presLayoutVars/>
      </dgm:prSet>
      <dgm:spPr/>
    </dgm:pt>
    <dgm:pt modelId="{96C1072A-9568-8747-9630-91223599F9DD}" type="pres">
      <dgm:prSet presAssocID="{F7A70870-7F56-4A7E-8957-52A366F4FBD1}" presName="nodeText" presStyleLbl="alignAccFollowNode1" presStyleIdx="2" presStyleCnt="18">
        <dgm:presLayoutVars>
          <dgm:bulletEnabled val="1"/>
        </dgm:presLayoutVars>
      </dgm:prSet>
      <dgm:spPr/>
    </dgm:pt>
    <dgm:pt modelId="{5C69E4AD-467B-9240-AC6E-8F63FF059265}" type="pres">
      <dgm:prSet presAssocID="{7DB0CFF3-DFC9-478A-997D-3ABC589D0DB7}" presName="sibTransComposite" presStyleCnt="0"/>
      <dgm:spPr/>
    </dgm:pt>
    <dgm:pt modelId="{1B39F462-5593-C54B-ACDE-5821DAC6D968}" type="pres">
      <dgm:prSet presAssocID="{BB0C1D58-223A-4AC5-A243-C26A41064F56}" presName="compositeNode" presStyleCnt="0"/>
      <dgm:spPr/>
    </dgm:pt>
    <dgm:pt modelId="{37FE16CD-5AAB-CD4F-8463-CAAE12B2C357}" type="pres">
      <dgm:prSet presAssocID="{BB0C1D58-223A-4AC5-A243-C26A41064F56}" presName="parTx" presStyleLbl="node1" presStyleIdx="0" presStyleCnt="0">
        <dgm:presLayoutVars>
          <dgm:chMax val="0"/>
          <dgm:chPref val="0"/>
          <dgm:bulletEnabled val="1"/>
        </dgm:presLayoutVars>
      </dgm:prSet>
      <dgm:spPr/>
    </dgm:pt>
    <dgm:pt modelId="{5642BE2C-448F-E640-BB33-49BA5185A58B}" type="pres">
      <dgm:prSet presAssocID="{BB0C1D58-223A-4AC5-A243-C26A41064F56}" presName="parSh" presStyleCnt="0"/>
      <dgm:spPr/>
    </dgm:pt>
    <dgm:pt modelId="{12C96004-187F-C545-8ACA-FF00C0FD7A5F}" type="pres">
      <dgm:prSet presAssocID="{BB0C1D58-223A-4AC5-A243-C26A41064F56}" presName="lineNode" presStyleLbl="alignAccFollowNode1" presStyleIdx="3" presStyleCnt="18"/>
      <dgm:spPr/>
    </dgm:pt>
    <dgm:pt modelId="{B90D8624-3E27-3B49-A355-74BD4192B602}" type="pres">
      <dgm:prSet presAssocID="{BB0C1D58-223A-4AC5-A243-C26A41064F56}" presName="lineArrowNode" presStyleLbl="alignAccFollowNode1" presStyleIdx="4" presStyleCnt="18"/>
      <dgm:spPr/>
    </dgm:pt>
    <dgm:pt modelId="{56565083-E2CF-0343-87CE-9062C73D5FD2}" type="pres">
      <dgm:prSet presAssocID="{0F5E1859-A11D-4A8F-8300-E736A0E04976}" presName="sibTransNodeCircle" presStyleLbl="alignNode1" presStyleIdx="1" presStyleCnt="6">
        <dgm:presLayoutVars>
          <dgm:chMax val="0"/>
          <dgm:bulletEnabled/>
        </dgm:presLayoutVars>
      </dgm:prSet>
      <dgm:spPr/>
    </dgm:pt>
    <dgm:pt modelId="{EE04E675-4723-6E46-88FA-BFDC1766D3C3}" type="pres">
      <dgm:prSet presAssocID="{0F5E1859-A11D-4A8F-8300-E736A0E04976}" presName="spacerBetweenCircleAndCallout" presStyleCnt="0">
        <dgm:presLayoutVars/>
      </dgm:prSet>
      <dgm:spPr/>
    </dgm:pt>
    <dgm:pt modelId="{774C5DEE-ADA2-7943-962E-3BA17A4AF275}" type="pres">
      <dgm:prSet presAssocID="{BB0C1D58-223A-4AC5-A243-C26A41064F56}" presName="nodeText" presStyleLbl="alignAccFollowNode1" presStyleIdx="5" presStyleCnt="18">
        <dgm:presLayoutVars>
          <dgm:bulletEnabled val="1"/>
        </dgm:presLayoutVars>
      </dgm:prSet>
      <dgm:spPr/>
    </dgm:pt>
    <dgm:pt modelId="{463DB040-69DF-CB4F-B8F8-690638FAD8E2}" type="pres">
      <dgm:prSet presAssocID="{0F5E1859-A11D-4A8F-8300-E736A0E04976}" presName="sibTransComposite" presStyleCnt="0"/>
      <dgm:spPr/>
    </dgm:pt>
    <dgm:pt modelId="{169C8B2B-DCAF-8E4B-BDCE-F0FBA9CD6CE5}" type="pres">
      <dgm:prSet presAssocID="{A63034CA-895E-4853-A54D-9407CE709258}" presName="compositeNode" presStyleCnt="0"/>
      <dgm:spPr/>
    </dgm:pt>
    <dgm:pt modelId="{98312924-AD97-8040-AE0C-D82BA52459E9}" type="pres">
      <dgm:prSet presAssocID="{A63034CA-895E-4853-A54D-9407CE709258}" presName="parTx" presStyleLbl="node1" presStyleIdx="0" presStyleCnt="0">
        <dgm:presLayoutVars>
          <dgm:chMax val="0"/>
          <dgm:chPref val="0"/>
          <dgm:bulletEnabled val="1"/>
        </dgm:presLayoutVars>
      </dgm:prSet>
      <dgm:spPr/>
    </dgm:pt>
    <dgm:pt modelId="{5FAFA475-300E-174E-A386-BEEC2F2DA6DB}" type="pres">
      <dgm:prSet presAssocID="{A63034CA-895E-4853-A54D-9407CE709258}" presName="parSh" presStyleCnt="0"/>
      <dgm:spPr/>
    </dgm:pt>
    <dgm:pt modelId="{F1C9BC94-67DB-FA46-AE6B-711AEDAAD5D5}" type="pres">
      <dgm:prSet presAssocID="{A63034CA-895E-4853-A54D-9407CE709258}" presName="lineNode" presStyleLbl="alignAccFollowNode1" presStyleIdx="6" presStyleCnt="18"/>
      <dgm:spPr/>
    </dgm:pt>
    <dgm:pt modelId="{B01BA43C-3901-A143-AABE-BA887CCD0B08}" type="pres">
      <dgm:prSet presAssocID="{A63034CA-895E-4853-A54D-9407CE709258}" presName="lineArrowNode" presStyleLbl="alignAccFollowNode1" presStyleIdx="7" presStyleCnt="18"/>
      <dgm:spPr/>
    </dgm:pt>
    <dgm:pt modelId="{DD1ACDAB-462A-1847-A3DA-297F5E36E72F}" type="pres">
      <dgm:prSet presAssocID="{58D11C81-1961-43A5-A01E-F5A582CB2B18}" presName="sibTransNodeCircle" presStyleLbl="alignNode1" presStyleIdx="2" presStyleCnt="6">
        <dgm:presLayoutVars>
          <dgm:chMax val="0"/>
          <dgm:bulletEnabled/>
        </dgm:presLayoutVars>
      </dgm:prSet>
      <dgm:spPr/>
    </dgm:pt>
    <dgm:pt modelId="{A6ADA04D-9EA3-0246-B254-7CDBC9F9288D}" type="pres">
      <dgm:prSet presAssocID="{58D11C81-1961-43A5-A01E-F5A582CB2B18}" presName="spacerBetweenCircleAndCallout" presStyleCnt="0">
        <dgm:presLayoutVars/>
      </dgm:prSet>
      <dgm:spPr/>
    </dgm:pt>
    <dgm:pt modelId="{4BEC24B9-84C9-A349-BD05-EC0A9D486043}" type="pres">
      <dgm:prSet presAssocID="{A63034CA-895E-4853-A54D-9407CE709258}" presName="nodeText" presStyleLbl="alignAccFollowNode1" presStyleIdx="8" presStyleCnt="18">
        <dgm:presLayoutVars>
          <dgm:bulletEnabled val="1"/>
        </dgm:presLayoutVars>
      </dgm:prSet>
      <dgm:spPr/>
    </dgm:pt>
    <dgm:pt modelId="{6804CDF5-2DA0-9C47-86A0-2DFFDFCC7313}" type="pres">
      <dgm:prSet presAssocID="{58D11C81-1961-43A5-A01E-F5A582CB2B18}" presName="sibTransComposite" presStyleCnt="0"/>
      <dgm:spPr/>
    </dgm:pt>
    <dgm:pt modelId="{6CAE1E56-A229-2045-90E3-4E818912E699}" type="pres">
      <dgm:prSet presAssocID="{3CC5E30F-3952-4334-8A1B-8FB2FD5F057A}" presName="compositeNode" presStyleCnt="0"/>
      <dgm:spPr/>
    </dgm:pt>
    <dgm:pt modelId="{F19E043E-5406-7048-9626-3CFD7FEDF7AF}" type="pres">
      <dgm:prSet presAssocID="{3CC5E30F-3952-4334-8A1B-8FB2FD5F057A}" presName="parTx" presStyleLbl="node1" presStyleIdx="0" presStyleCnt="0">
        <dgm:presLayoutVars>
          <dgm:chMax val="0"/>
          <dgm:chPref val="0"/>
          <dgm:bulletEnabled val="1"/>
        </dgm:presLayoutVars>
      </dgm:prSet>
      <dgm:spPr/>
    </dgm:pt>
    <dgm:pt modelId="{D8D14F53-7A25-464B-86F3-B00F11310AD4}" type="pres">
      <dgm:prSet presAssocID="{3CC5E30F-3952-4334-8A1B-8FB2FD5F057A}" presName="parSh" presStyleCnt="0"/>
      <dgm:spPr/>
    </dgm:pt>
    <dgm:pt modelId="{DCD53449-5011-144B-A60E-5129064881F5}" type="pres">
      <dgm:prSet presAssocID="{3CC5E30F-3952-4334-8A1B-8FB2FD5F057A}" presName="lineNode" presStyleLbl="alignAccFollowNode1" presStyleIdx="9" presStyleCnt="18"/>
      <dgm:spPr/>
    </dgm:pt>
    <dgm:pt modelId="{A6F6314C-68F2-9C49-86A1-5F9604AF82BB}" type="pres">
      <dgm:prSet presAssocID="{3CC5E30F-3952-4334-8A1B-8FB2FD5F057A}" presName="lineArrowNode" presStyleLbl="alignAccFollowNode1" presStyleIdx="10" presStyleCnt="18"/>
      <dgm:spPr/>
    </dgm:pt>
    <dgm:pt modelId="{F8A5F833-4CAF-E54D-AB76-16954D9328A6}" type="pres">
      <dgm:prSet presAssocID="{72263343-2C58-4A78-9653-23EBA3ACEF0A}" presName="sibTransNodeCircle" presStyleLbl="alignNode1" presStyleIdx="3" presStyleCnt="6">
        <dgm:presLayoutVars>
          <dgm:chMax val="0"/>
          <dgm:bulletEnabled/>
        </dgm:presLayoutVars>
      </dgm:prSet>
      <dgm:spPr/>
    </dgm:pt>
    <dgm:pt modelId="{1705F640-DEA5-8A41-A47B-DDE69BBC74C3}" type="pres">
      <dgm:prSet presAssocID="{72263343-2C58-4A78-9653-23EBA3ACEF0A}" presName="spacerBetweenCircleAndCallout" presStyleCnt="0">
        <dgm:presLayoutVars/>
      </dgm:prSet>
      <dgm:spPr/>
    </dgm:pt>
    <dgm:pt modelId="{B86D36F5-A00B-6F46-8353-EB97294EDBE2}" type="pres">
      <dgm:prSet presAssocID="{3CC5E30F-3952-4334-8A1B-8FB2FD5F057A}" presName="nodeText" presStyleLbl="alignAccFollowNode1" presStyleIdx="11" presStyleCnt="18">
        <dgm:presLayoutVars>
          <dgm:bulletEnabled val="1"/>
        </dgm:presLayoutVars>
      </dgm:prSet>
      <dgm:spPr/>
    </dgm:pt>
    <dgm:pt modelId="{A9006A2E-B380-514F-BFF9-F9FAE24CEC58}" type="pres">
      <dgm:prSet presAssocID="{72263343-2C58-4A78-9653-23EBA3ACEF0A}" presName="sibTransComposite" presStyleCnt="0"/>
      <dgm:spPr/>
    </dgm:pt>
    <dgm:pt modelId="{04C73FE0-1CA7-F841-9431-BD3C4A87737D}" type="pres">
      <dgm:prSet presAssocID="{41571A57-8536-4774-8331-B2069ADED71B}" presName="compositeNode" presStyleCnt="0"/>
      <dgm:spPr/>
    </dgm:pt>
    <dgm:pt modelId="{F4962806-5676-954F-B932-B5A8D322AD52}" type="pres">
      <dgm:prSet presAssocID="{41571A57-8536-4774-8331-B2069ADED71B}" presName="parTx" presStyleLbl="node1" presStyleIdx="0" presStyleCnt="0">
        <dgm:presLayoutVars>
          <dgm:chMax val="0"/>
          <dgm:chPref val="0"/>
          <dgm:bulletEnabled val="1"/>
        </dgm:presLayoutVars>
      </dgm:prSet>
      <dgm:spPr/>
    </dgm:pt>
    <dgm:pt modelId="{1724C4C1-DCAA-DB44-BC18-8600FD8B6AA5}" type="pres">
      <dgm:prSet presAssocID="{41571A57-8536-4774-8331-B2069ADED71B}" presName="parSh" presStyleCnt="0"/>
      <dgm:spPr/>
    </dgm:pt>
    <dgm:pt modelId="{AFF0198E-5976-8F4E-B0EC-11B4B5F19432}" type="pres">
      <dgm:prSet presAssocID="{41571A57-8536-4774-8331-B2069ADED71B}" presName="lineNode" presStyleLbl="alignAccFollowNode1" presStyleIdx="12" presStyleCnt="18"/>
      <dgm:spPr/>
    </dgm:pt>
    <dgm:pt modelId="{198E5623-AA6A-D346-A572-ED587C35CD56}" type="pres">
      <dgm:prSet presAssocID="{41571A57-8536-4774-8331-B2069ADED71B}" presName="lineArrowNode" presStyleLbl="alignAccFollowNode1" presStyleIdx="13" presStyleCnt="18"/>
      <dgm:spPr/>
    </dgm:pt>
    <dgm:pt modelId="{7FF47B3F-9125-FD4A-93BD-13BE9FE6397C}" type="pres">
      <dgm:prSet presAssocID="{5FB30391-FDC5-4E4F-BBBA-5938539CF204}" presName="sibTransNodeCircle" presStyleLbl="alignNode1" presStyleIdx="4" presStyleCnt="6">
        <dgm:presLayoutVars>
          <dgm:chMax val="0"/>
          <dgm:bulletEnabled/>
        </dgm:presLayoutVars>
      </dgm:prSet>
      <dgm:spPr/>
    </dgm:pt>
    <dgm:pt modelId="{7642FE23-AE1F-F146-84FD-B9019D22A42B}" type="pres">
      <dgm:prSet presAssocID="{5FB30391-FDC5-4E4F-BBBA-5938539CF204}" presName="spacerBetweenCircleAndCallout" presStyleCnt="0">
        <dgm:presLayoutVars/>
      </dgm:prSet>
      <dgm:spPr/>
    </dgm:pt>
    <dgm:pt modelId="{F202F604-F91F-7241-B8BC-5C69A9F77C06}" type="pres">
      <dgm:prSet presAssocID="{41571A57-8536-4774-8331-B2069ADED71B}" presName="nodeText" presStyleLbl="alignAccFollowNode1" presStyleIdx="14" presStyleCnt="18">
        <dgm:presLayoutVars>
          <dgm:bulletEnabled val="1"/>
        </dgm:presLayoutVars>
      </dgm:prSet>
      <dgm:spPr/>
    </dgm:pt>
    <dgm:pt modelId="{E99D850C-FA0B-FD41-99AA-880E3A06387F}" type="pres">
      <dgm:prSet presAssocID="{5FB30391-FDC5-4E4F-BBBA-5938539CF204}" presName="sibTransComposite" presStyleCnt="0"/>
      <dgm:spPr/>
    </dgm:pt>
    <dgm:pt modelId="{3F1802D1-1C0E-F14C-9A8E-A8D90AB3B10B}" type="pres">
      <dgm:prSet presAssocID="{0BE03B7C-89D2-4ACD-8FF6-5B485E1C283E}" presName="compositeNode" presStyleCnt="0"/>
      <dgm:spPr/>
    </dgm:pt>
    <dgm:pt modelId="{68E6C5BB-32D5-3D4C-AA86-17224D6A785E}" type="pres">
      <dgm:prSet presAssocID="{0BE03B7C-89D2-4ACD-8FF6-5B485E1C283E}" presName="parTx" presStyleLbl="node1" presStyleIdx="0" presStyleCnt="0">
        <dgm:presLayoutVars>
          <dgm:chMax val="0"/>
          <dgm:chPref val="0"/>
          <dgm:bulletEnabled val="1"/>
        </dgm:presLayoutVars>
      </dgm:prSet>
      <dgm:spPr/>
    </dgm:pt>
    <dgm:pt modelId="{DD824989-049E-7B49-BB50-667EB9581DF7}" type="pres">
      <dgm:prSet presAssocID="{0BE03B7C-89D2-4ACD-8FF6-5B485E1C283E}" presName="parSh" presStyleCnt="0"/>
      <dgm:spPr/>
    </dgm:pt>
    <dgm:pt modelId="{D98FD020-D161-8B4A-B6F0-04E1B1ADF46E}" type="pres">
      <dgm:prSet presAssocID="{0BE03B7C-89D2-4ACD-8FF6-5B485E1C283E}" presName="lineNode" presStyleLbl="alignAccFollowNode1" presStyleIdx="15" presStyleCnt="18"/>
      <dgm:spPr/>
    </dgm:pt>
    <dgm:pt modelId="{0011736B-B96D-694A-8C1B-D403EEAFEB02}" type="pres">
      <dgm:prSet presAssocID="{0BE03B7C-89D2-4ACD-8FF6-5B485E1C283E}" presName="lineArrowNode" presStyleLbl="alignAccFollowNode1" presStyleIdx="16" presStyleCnt="18"/>
      <dgm:spPr/>
    </dgm:pt>
    <dgm:pt modelId="{D96D5372-A4B9-084A-9AEC-7A567CA8A294}" type="pres">
      <dgm:prSet presAssocID="{271ED055-360D-4939-BF27-DE613E95FB8F}" presName="sibTransNodeCircle" presStyleLbl="alignNode1" presStyleIdx="5" presStyleCnt="6">
        <dgm:presLayoutVars>
          <dgm:chMax val="0"/>
          <dgm:bulletEnabled/>
        </dgm:presLayoutVars>
      </dgm:prSet>
      <dgm:spPr/>
    </dgm:pt>
    <dgm:pt modelId="{4311B17B-297C-A74A-ADD6-0EA48BFADDFD}" type="pres">
      <dgm:prSet presAssocID="{271ED055-360D-4939-BF27-DE613E95FB8F}" presName="spacerBetweenCircleAndCallout" presStyleCnt="0">
        <dgm:presLayoutVars/>
      </dgm:prSet>
      <dgm:spPr/>
    </dgm:pt>
    <dgm:pt modelId="{890552FA-4985-EE47-9E5B-CA3DA3532E56}" type="pres">
      <dgm:prSet presAssocID="{0BE03B7C-89D2-4ACD-8FF6-5B485E1C283E}" presName="nodeText" presStyleLbl="alignAccFollowNode1" presStyleIdx="17" presStyleCnt="18">
        <dgm:presLayoutVars>
          <dgm:bulletEnabled val="1"/>
        </dgm:presLayoutVars>
      </dgm:prSet>
      <dgm:spPr/>
    </dgm:pt>
  </dgm:ptLst>
  <dgm:cxnLst>
    <dgm:cxn modelId="{AF69C003-85B7-3946-9178-1528E4CD6994}" type="presOf" srcId="{0F5E1859-A11D-4A8F-8300-E736A0E04976}" destId="{56565083-E2CF-0343-87CE-9062C73D5FD2}" srcOrd="0" destOrd="0" presId="urn:microsoft.com/office/officeart/2016/7/layout/LinearArrowProcessNumbered"/>
    <dgm:cxn modelId="{DD02B017-6EDB-EC4C-8514-53421C13A718}" type="presOf" srcId="{271ED055-360D-4939-BF27-DE613E95FB8F}" destId="{D96D5372-A4B9-084A-9AEC-7A567CA8A294}" srcOrd="0" destOrd="0" presId="urn:microsoft.com/office/officeart/2016/7/layout/LinearArrowProcessNumbered"/>
    <dgm:cxn modelId="{6F705619-5623-4F4A-957A-59551A9899F4}" srcId="{A14BCF97-A766-4895-A1FA-38F7558E3492}" destId="{F7A70870-7F56-4A7E-8957-52A366F4FBD1}" srcOrd="0" destOrd="0" parTransId="{D7DE7FC5-554F-4650-BDE8-F5BBCC712029}" sibTransId="{7DB0CFF3-DFC9-478A-997D-3ABC589D0DB7}"/>
    <dgm:cxn modelId="{6F9D791C-0FDC-8649-A188-8CA1F1F1B1A2}" type="presOf" srcId="{F7A70870-7F56-4A7E-8957-52A366F4FBD1}" destId="{96C1072A-9568-8747-9630-91223599F9DD}" srcOrd="0" destOrd="0" presId="urn:microsoft.com/office/officeart/2016/7/layout/LinearArrowProcessNumbered"/>
    <dgm:cxn modelId="{799FCA27-0FF0-9645-8787-2BCEB53CCE26}" type="presOf" srcId="{58D11C81-1961-43A5-A01E-F5A582CB2B18}" destId="{DD1ACDAB-462A-1847-A3DA-297F5E36E72F}" srcOrd="0" destOrd="0" presId="urn:microsoft.com/office/officeart/2016/7/layout/LinearArrowProcessNumbered"/>
    <dgm:cxn modelId="{6CA74E29-1C02-7A43-8E4C-06CC51B23E60}" type="presOf" srcId="{3CC5E30F-3952-4334-8A1B-8FB2FD5F057A}" destId="{B86D36F5-A00B-6F46-8353-EB97294EDBE2}" srcOrd="0" destOrd="0" presId="urn:microsoft.com/office/officeart/2016/7/layout/LinearArrowProcessNumbered"/>
    <dgm:cxn modelId="{64441F2B-C100-DB4D-94AE-507C48675C78}" type="presOf" srcId="{72263343-2C58-4A78-9653-23EBA3ACEF0A}" destId="{F8A5F833-4CAF-E54D-AB76-16954D9328A6}" srcOrd="0" destOrd="0" presId="urn:microsoft.com/office/officeart/2016/7/layout/LinearArrowProcessNumbered"/>
    <dgm:cxn modelId="{3F8A352F-884F-DD48-A0B1-F36FADBE9E68}" type="presOf" srcId="{41571A57-8536-4774-8331-B2069ADED71B}" destId="{F202F604-F91F-7241-B8BC-5C69A9F77C06}" srcOrd="0" destOrd="0" presId="urn:microsoft.com/office/officeart/2016/7/layout/LinearArrowProcessNumbered"/>
    <dgm:cxn modelId="{61155253-5ECF-D54D-B8C6-4E5FEE912C4A}" type="presOf" srcId="{5FB30391-FDC5-4E4F-BBBA-5938539CF204}" destId="{7FF47B3F-9125-FD4A-93BD-13BE9FE6397C}" srcOrd="0" destOrd="0" presId="urn:microsoft.com/office/officeart/2016/7/layout/LinearArrowProcessNumbered"/>
    <dgm:cxn modelId="{3C75A853-73CB-476A-98C5-F155008A9141}" srcId="{A14BCF97-A766-4895-A1FA-38F7558E3492}" destId="{BB0C1D58-223A-4AC5-A243-C26A41064F56}" srcOrd="1" destOrd="0" parTransId="{EA76A398-3227-4755-B43A-CDE8BA2A84F1}" sibTransId="{0F5E1859-A11D-4A8F-8300-E736A0E04976}"/>
    <dgm:cxn modelId="{8E917273-06A1-A142-95CB-299929D125C2}" type="presOf" srcId="{7DB0CFF3-DFC9-478A-997D-3ABC589D0DB7}" destId="{82D4186A-7234-A241-99F3-6D22F3517CE9}" srcOrd="0" destOrd="0" presId="urn:microsoft.com/office/officeart/2016/7/layout/LinearArrowProcessNumbered"/>
    <dgm:cxn modelId="{4988088B-6900-0C4A-B1AB-9DB809EDC557}" type="presOf" srcId="{0BE03B7C-89D2-4ACD-8FF6-5B485E1C283E}" destId="{890552FA-4985-EE47-9E5B-CA3DA3532E56}" srcOrd="0" destOrd="0" presId="urn:microsoft.com/office/officeart/2016/7/layout/LinearArrowProcessNumbered"/>
    <dgm:cxn modelId="{70253B9D-FAD5-FC40-B839-E00F904AD1BD}" type="presOf" srcId="{BB0C1D58-223A-4AC5-A243-C26A41064F56}" destId="{774C5DEE-ADA2-7943-962E-3BA17A4AF275}" srcOrd="0" destOrd="0" presId="urn:microsoft.com/office/officeart/2016/7/layout/LinearArrowProcessNumbered"/>
    <dgm:cxn modelId="{1272E7AA-64D0-D143-ADD9-AFDF2C00A740}" type="presOf" srcId="{A14BCF97-A766-4895-A1FA-38F7558E3492}" destId="{26B882AD-9436-FD4F-8AA8-A6A7C2837C32}" srcOrd="0" destOrd="0" presId="urn:microsoft.com/office/officeart/2016/7/layout/LinearArrowProcessNumbered"/>
    <dgm:cxn modelId="{A04D22AE-B07F-4AEF-B937-5A4E2FA09C79}" srcId="{A14BCF97-A766-4895-A1FA-38F7558E3492}" destId="{41571A57-8536-4774-8331-B2069ADED71B}" srcOrd="4" destOrd="0" parTransId="{CA2B0839-DAB8-40BF-9DDA-C99B5B4D3E56}" sibTransId="{5FB30391-FDC5-4E4F-BBBA-5938539CF204}"/>
    <dgm:cxn modelId="{6A188EB4-AA35-0C45-AAD8-658A97DC818B}" type="presOf" srcId="{A63034CA-895E-4853-A54D-9407CE709258}" destId="{4BEC24B9-84C9-A349-BD05-EC0A9D486043}" srcOrd="0" destOrd="0" presId="urn:microsoft.com/office/officeart/2016/7/layout/LinearArrowProcessNumbered"/>
    <dgm:cxn modelId="{C82AE9D8-FC64-4EDF-87AC-FC0EACDAAAD5}" srcId="{A14BCF97-A766-4895-A1FA-38F7558E3492}" destId="{3CC5E30F-3952-4334-8A1B-8FB2FD5F057A}" srcOrd="3" destOrd="0" parTransId="{DCF9AC94-9EE6-4122-9B83-7FD7BB935C68}" sibTransId="{72263343-2C58-4A78-9653-23EBA3ACEF0A}"/>
    <dgm:cxn modelId="{4042B6FC-5CA2-4FDA-950A-FE31900CDFAE}" srcId="{A14BCF97-A766-4895-A1FA-38F7558E3492}" destId="{0BE03B7C-89D2-4ACD-8FF6-5B485E1C283E}" srcOrd="5" destOrd="0" parTransId="{1D5432BA-8E09-4EFC-9024-CFE3F568E314}" sibTransId="{271ED055-360D-4939-BF27-DE613E95FB8F}"/>
    <dgm:cxn modelId="{11AC37FF-0E53-49AB-8858-AF39E33F43FA}" srcId="{A14BCF97-A766-4895-A1FA-38F7558E3492}" destId="{A63034CA-895E-4853-A54D-9407CE709258}" srcOrd="2" destOrd="0" parTransId="{FCE4EE5C-4DF0-401B-9043-12FAD6E7C243}" sibTransId="{58D11C81-1961-43A5-A01E-F5A582CB2B18}"/>
    <dgm:cxn modelId="{EBF06BCD-D7FE-1F46-A294-6DE532565099}" type="presParOf" srcId="{26B882AD-9436-FD4F-8AA8-A6A7C2837C32}" destId="{BE0875BD-373A-8C43-9F7F-216C39F8EB5D}" srcOrd="0" destOrd="0" presId="urn:microsoft.com/office/officeart/2016/7/layout/LinearArrowProcessNumbered"/>
    <dgm:cxn modelId="{B932C95B-FDD5-1C47-8446-404D57978737}" type="presParOf" srcId="{BE0875BD-373A-8C43-9F7F-216C39F8EB5D}" destId="{4AED7FBD-AC7D-A041-A69E-F5F89D3A2399}" srcOrd="0" destOrd="0" presId="urn:microsoft.com/office/officeart/2016/7/layout/LinearArrowProcessNumbered"/>
    <dgm:cxn modelId="{C6350860-6C9D-784C-A7D8-05000626D8F0}" type="presParOf" srcId="{BE0875BD-373A-8C43-9F7F-216C39F8EB5D}" destId="{3727368E-2CD0-9D4D-8FFB-91CD42AED4BC}" srcOrd="1" destOrd="0" presId="urn:microsoft.com/office/officeart/2016/7/layout/LinearArrowProcessNumbered"/>
    <dgm:cxn modelId="{45CF870C-9475-094B-9B35-00FC2F013A4D}" type="presParOf" srcId="{3727368E-2CD0-9D4D-8FFB-91CD42AED4BC}" destId="{EAD34A13-5046-FD4F-8268-338583CDB564}" srcOrd="0" destOrd="0" presId="urn:microsoft.com/office/officeart/2016/7/layout/LinearArrowProcessNumbered"/>
    <dgm:cxn modelId="{A62546FA-9FC1-C843-8B63-FDF05FF959B9}" type="presParOf" srcId="{3727368E-2CD0-9D4D-8FFB-91CD42AED4BC}" destId="{C33BAB5F-E22E-8C43-B685-0D8364DFFCBF}" srcOrd="1" destOrd="0" presId="urn:microsoft.com/office/officeart/2016/7/layout/LinearArrowProcessNumbered"/>
    <dgm:cxn modelId="{CBEFB5EB-2B4D-6444-AA5B-E0312AF0DF2D}" type="presParOf" srcId="{3727368E-2CD0-9D4D-8FFB-91CD42AED4BC}" destId="{82D4186A-7234-A241-99F3-6D22F3517CE9}" srcOrd="2" destOrd="0" presId="urn:microsoft.com/office/officeart/2016/7/layout/LinearArrowProcessNumbered"/>
    <dgm:cxn modelId="{B070FAAB-E700-0147-A9B0-026B3E48550D}" type="presParOf" srcId="{3727368E-2CD0-9D4D-8FFB-91CD42AED4BC}" destId="{DBA66995-1D46-6047-A2F4-FF45DAC93034}" srcOrd="3" destOrd="0" presId="urn:microsoft.com/office/officeart/2016/7/layout/LinearArrowProcessNumbered"/>
    <dgm:cxn modelId="{5A6B47D7-4C42-6A42-8E64-27627DAA9CDC}" type="presParOf" srcId="{BE0875BD-373A-8C43-9F7F-216C39F8EB5D}" destId="{96C1072A-9568-8747-9630-91223599F9DD}" srcOrd="2" destOrd="0" presId="urn:microsoft.com/office/officeart/2016/7/layout/LinearArrowProcessNumbered"/>
    <dgm:cxn modelId="{AD2F152E-BB55-DC4F-822F-BAB22F464E3C}" type="presParOf" srcId="{26B882AD-9436-FD4F-8AA8-A6A7C2837C32}" destId="{5C69E4AD-467B-9240-AC6E-8F63FF059265}" srcOrd="1" destOrd="0" presId="urn:microsoft.com/office/officeart/2016/7/layout/LinearArrowProcessNumbered"/>
    <dgm:cxn modelId="{8BB2B785-EA02-2045-BA9B-0BA6A4E7F011}" type="presParOf" srcId="{26B882AD-9436-FD4F-8AA8-A6A7C2837C32}" destId="{1B39F462-5593-C54B-ACDE-5821DAC6D968}" srcOrd="2" destOrd="0" presId="urn:microsoft.com/office/officeart/2016/7/layout/LinearArrowProcessNumbered"/>
    <dgm:cxn modelId="{5AAA4F6E-EC49-D64B-95F7-32FB2D7F0B13}" type="presParOf" srcId="{1B39F462-5593-C54B-ACDE-5821DAC6D968}" destId="{37FE16CD-5AAB-CD4F-8463-CAAE12B2C357}" srcOrd="0" destOrd="0" presId="urn:microsoft.com/office/officeart/2016/7/layout/LinearArrowProcessNumbered"/>
    <dgm:cxn modelId="{DCB8D00B-6008-4649-BB68-B82CAB12150C}" type="presParOf" srcId="{1B39F462-5593-C54B-ACDE-5821DAC6D968}" destId="{5642BE2C-448F-E640-BB33-49BA5185A58B}" srcOrd="1" destOrd="0" presId="urn:microsoft.com/office/officeart/2016/7/layout/LinearArrowProcessNumbered"/>
    <dgm:cxn modelId="{35A2B120-7BAF-CD4D-97A5-DFB5FE2D230C}" type="presParOf" srcId="{5642BE2C-448F-E640-BB33-49BA5185A58B}" destId="{12C96004-187F-C545-8ACA-FF00C0FD7A5F}" srcOrd="0" destOrd="0" presId="urn:microsoft.com/office/officeart/2016/7/layout/LinearArrowProcessNumbered"/>
    <dgm:cxn modelId="{14A773F3-4BA8-7542-B138-438DDF2ECD84}" type="presParOf" srcId="{5642BE2C-448F-E640-BB33-49BA5185A58B}" destId="{B90D8624-3E27-3B49-A355-74BD4192B602}" srcOrd="1" destOrd="0" presId="urn:microsoft.com/office/officeart/2016/7/layout/LinearArrowProcessNumbered"/>
    <dgm:cxn modelId="{D499A529-0607-7944-AC18-520D880FC602}" type="presParOf" srcId="{5642BE2C-448F-E640-BB33-49BA5185A58B}" destId="{56565083-E2CF-0343-87CE-9062C73D5FD2}" srcOrd="2" destOrd="0" presId="urn:microsoft.com/office/officeart/2016/7/layout/LinearArrowProcessNumbered"/>
    <dgm:cxn modelId="{0038472A-EC38-5E4A-AF61-C4796AC80C9E}" type="presParOf" srcId="{5642BE2C-448F-E640-BB33-49BA5185A58B}" destId="{EE04E675-4723-6E46-88FA-BFDC1766D3C3}" srcOrd="3" destOrd="0" presId="urn:microsoft.com/office/officeart/2016/7/layout/LinearArrowProcessNumbered"/>
    <dgm:cxn modelId="{CFE32716-0BE5-1C4F-9CB0-C6D10BEB5029}" type="presParOf" srcId="{1B39F462-5593-C54B-ACDE-5821DAC6D968}" destId="{774C5DEE-ADA2-7943-962E-3BA17A4AF275}" srcOrd="2" destOrd="0" presId="urn:microsoft.com/office/officeart/2016/7/layout/LinearArrowProcessNumbered"/>
    <dgm:cxn modelId="{A0F3A634-6065-C644-9812-2FCE39189989}" type="presParOf" srcId="{26B882AD-9436-FD4F-8AA8-A6A7C2837C32}" destId="{463DB040-69DF-CB4F-B8F8-690638FAD8E2}" srcOrd="3" destOrd="0" presId="urn:microsoft.com/office/officeart/2016/7/layout/LinearArrowProcessNumbered"/>
    <dgm:cxn modelId="{BFCC8762-C9C3-D34B-BF46-9F42F6C39052}" type="presParOf" srcId="{26B882AD-9436-FD4F-8AA8-A6A7C2837C32}" destId="{169C8B2B-DCAF-8E4B-BDCE-F0FBA9CD6CE5}" srcOrd="4" destOrd="0" presId="urn:microsoft.com/office/officeart/2016/7/layout/LinearArrowProcessNumbered"/>
    <dgm:cxn modelId="{715AAAD4-DB19-3D45-BA6E-45E7D5527EDC}" type="presParOf" srcId="{169C8B2B-DCAF-8E4B-BDCE-F0FBA9CD6CE5}" destId="{98312924-AD97-8040-AE0C-D82BA52459E9}" srcOrd="0" destOrd="0" presId="urn:microsoft.com/office/officeart/2016/7/layout/LinearArrowProcessNumbered"/>
    <dgm:cxn modelId="{1DAB4FF5-1C06-D440-963A-E7062AAE0AE9}" type="presParOf" srcId="{169C8B2B-DCAF-8E4B-BDCE-F0FBA9CD6CE5}" destId="{5FAFA475-300E-174E-A386-BEEC2F2DA6DB}" srcOrd="1" destOrd="0" presId="urn:microsoft.com/office/officeart/2016/7/layout/LinearArrowProcessNumbered"/>
    <dgm:cxn modelId="{CB7E1C66-8A50-2E48-8FFF-B4825FEBF226}" type="presParOf" srcId="{5FAFA475-300E-174E-A386-BEEC2F2DA6DB}" destId="{F1C9BC94-67DB-FA46-AE6B-711AEDAAD5D5}" srcOrd="0" destOrd="0" presId="urn:microsoft.com/office/officeart/2016/7/layout/LinearArrowProcessNumbered"/>
    <dgm:cxn modelId="{1AF4D06E-7F3F-FE46-9320-6BE7248DE0D4}" type="presParOf" srcId="{5FAFA475-300E-174E-A386-BEEC2F2DA6DB}" destId="{B01BA43C-3901-A143-AABE-BA887CCD0B08}" srcOrd="1" destOrd="0" presId="urn:microsoft.com/office/officeart/2016/7/layout/LinearArrowProcessNumbered"/>
    <dgm:cxn modelId="{3B57F106-6420-3F43-BC9D-07DAF3378172}" type="presParOf" srcId="{5FAFA475-300E-174E-A386-BEEC2F2DA6DB}" destId="{DD1ACDAB-462A-1847-A3DA-297F5E36E72F}" srcOrd="2" destOrd="0" presId="urn:microsoft.com/office/officeart/2016/7/layout/LinearArrowProcessNumbered"/>
    <dgm:cxn modelId="{F521BDAC-7D6C-5D48-A543-B915CFA5396A}" type="presParOf" srcId="{5FAFA475-300E-174E-A386-BEEC2F2DA6DB}" destId="{A6ADA04D-9EA3-0246-B254-7CDBC9F9288D}" srcOrd="3" destOrd="0" presId="urn:microsoft.com/office/officeart/2016/7/layout/LinearArrowProcessNumbered"/>
    <dgm:cxn modelId="{249FAB72-F139-AD41-9F69-11D346FCB669}" type="presParOf" srcId="{169C8B2B-DCAF-8E4B-BDCE-F0FBA9CD6CE5}" destId="{4BEC24B9-84C9-A349-BD05-EC0A9D486043}" srcOrd="2" destOrd="0" presId="urn:microsoft.com/office/officeart/2016/7/layout/LinearArrowProcessNumbered"/>
    <dgm:cxn modelId="{7FE0EB51-A348-FD48-B4DB-56BB56A7C592}" type="presParOf" srcId="{26B882AD-9436-FD4F-8AA8-A6A7C2837C32}" destId="{6804CDF5-2DA0-9C47-86A0-2DFFDFCC7313}" srcOrd="5" destOrd="0" presId="urn:microsoft.com/office/officeart/2016/7/layout/LinearArrowProcessNumbered"/>
    <dgm:cxn modelId="{D290DAD7-0A77-AB48-8B4E-11CB8DCFAA79}" type="presParOf" srcId="{26B882AD-9436-FD4F-8AA8-A6A7C2837C32}" destId="{6CAE1E56-A229-2045-90E3-4E818912E699}" srcOrd="6" destOrd="0" presId="urn:microsoft.com/office/officeart/2016/7/layout/LinearArrowProcessNumbered"/>
    <dgm:cxn modelId="{52836ABB-3465-904F-8032-42C9AA42A0F7}" type="presParOf" srcId="{6CAE1E56-A229-2045-90E3-4E818912E699}" destId="{F19E043E-5406-7048-9626-3CFD7FEDF7AF}" srcOrd="0" destOrd="0" presId="urn:microsoft.com/office/officeart/2016/7/layout/LinearArrowProcessNumbered"/>
    <dgm:cxn modelId="{0B22220B-89BF-0344-A9ED-229949EA52B3}" type="presParOf" srcId="{6CAE1E56-A229-2045-90E3-4E818912E699}" destId="{D8D14F53-7A25-464B-86F3-B00F11310AD4}" srcOrd="1" destOrd="0" presId="urn:microsoft.com/office/officeart/2016/7/layout/LinearArrowProcessNumbered"/>
    <dgm:cxn modelId="{5360E2C3-B9CB-A249-8C70-58B8E65DE336}" type="presParOf" srcId="{D8D14F53-7A25-464B-86F3-B00F11310AD4}" destId="{DCD53449-5011-144B-A60E-5129064881F5}" srcOrd="0" destOrd="0" presId="urn:microsoft.com/office/officeart/2016/7/layout/LinearArrowProcessNumbered"/>
    <dgm:cxn modelId="{0D916AE9-BA1F-A947-B4E4-15F368CA7F20}" type="presParOf" srcId="{D8D14F53-7A25-464B-86F3-B00F11310AD4}" destId="{A6F6314C-68F2-9C49-86A1-5F9604AF82BB}" srcOrd="1" destOrd="0" presId="urn:microsoft.com/office/officeart/2016/7/layout/LinearArrowProcessNumbered"/>
    <dgm:cxn modelId="{2154E68A-CA51-4546-8F1A-A6C5A083BCB9}" type="presParOf" srcId="{D8D14F53-7A25-464B-86F3-B00F11310AD4}" destId="{F8A5F833-4CAF-E54D-AB76-16954D9328A6}" srcOrd="2" destOrd="0" presId="urn:microsoft.com/office/officeart/2016/7/layout/LinearArrowProcessNumbered"/>
    <dgm:cxn modelId="{A964B712-CD6B-5045-9F2F-253F6A1DF961}" type="presParOf" srcId="{D8D14F53-7A25-464B-86F3-B00F11310AD4}" destId="{1705F640-DEA5-8A41-A47B-DDE69BBC74C3}" srcOrd="3" destOrd="0" presId="urn:microsoft.com/office/officeart/2016/7/layout/LinearArrowProcessNumbered"/>
    <dgm:cxn modelId="{ABF835E1-9981-1248-BC55-FBDC8959B182}" type="presParOf" srcId="{6CAE1E56-A229-2045-90E3-4E818912E699}" destId="{B86D36F5-A00B-6F46-8353-EB97294EDBE2}" srcOrd="2" destOrd="0" presId="urn:microsoft.com/office/officeart/2016/7/layout/LinearArrowProcessNumbered"/>
    <dgm:cxn modelId="{43807BAF-C266-A848-A1FC-A57F6F2C0232}" type="presParOf" srcId="{26B882AD-9436-FD4F-8AA8-A6A7C2837C32}" destId="{A9006A2E-B380-514F-BFF9-F9FAE24CEC58}" srcOrd="7" destOrd="0" presId="urn:microsoft.com/office/officeart/2016/7/layout/LinearArrowProcessNumbered"/>
    <dgm:cxn modelId="{20178C5F-1698-1D4D-9B15-F5C146E3F4E6}" type="presParOf" srcId="{26B882AD-9436-FD4F-8AA8-A6A7C2837C32}" destId="{04C73FE0-1CA7-F841-9431-BD3C4A87737D}" srcOrd="8" destOrd="0" presId="urn:microsoft.com/office/officeart/2016/7/layout/LinearArrowProcessNumbered"/>
    <dgm:cxn modelId="{A9D760BD-13DB-0344-AA4E-B23DA5AB96BE}" type="presParOf" srcId="{04C73FE0-1CA7-F841-9431-BD3C4A87737D}" destId="{F4962806-5676-954F-B932-B5A8D322AD52}" srcOrd="0" destOrd="0" presId="urn:microsoft.com/office/officeart/2016/7/layout/LinearArrowProcessNumbered"/>
    <dgm:cxn modelId="{71CB4346-2074-7847-B4F7-75CB56831135}" type="presParOf" srcId="{04C73FE0-1CA7-F841-9431-BD3C4A87737D}" destId="{1724C4C1-DCAA-DB44-BC18-8600FD8B6AA5}" srcOrd="1" destOrd="0" presId="urn:microsoft.com/office/officeart/2016/7/layout/LinearArrowProcessNumbered"/>
    <dgm:cxn modelId="{27CA1C35-769E-984D-B8A4-E7B0C42082E2}" type="presParOf" srcId="{1724C4C1-DCAA-DB44-BC18-8600FD8B6AA5}" destId="{AFF0198E-5976-8F4E-B0EC-11B4B5F19432}" srcOrd="0" destOrd="0" presId="urn:microsoft.com/office/officeart/2016/7/layout/LinearArrowProcessNumbered"/>
    <dgm:cxn modelId="{B8602A0D-C49B-BA40-9E05-EC2EAFCD8CC0}" type="presParOf" srcId="{1724C4C1-DCAA-DB44-BC18-8600FD8B6AA5}" destId="{198E5623-AA6A-D346-A572-ED587C35CD56}" srcOrd="1" destOrd="0" presId="urn:microsoft.com/office/officeart/2016/7/layout/LinearArrowProcessNumbered"/>
    <dgm:cxn modelId="{6C6DD1A5-3CD3-1444-9323-A6AA5FED5D41}" type="presParOf" srcId="{1724C4C1-DCAA-DB44-BC18-8600FD8B6AA5}" destId="{7FF47B3F-9125-FD4A-93BD-13BE9FE6397C}" srcOrd="2" destOrd="0" presId="urn:microsoft.com/office/officeart/2016/7/layout/LinearArrowProcessNumbered"/>
    <dgm:cxn modelId="{857374E5-9518-0D40-BE0D-74F9162A10A5}" type="presParOf" srcId="{1724C4C1-DCAA-DB44-BC18-8600FD8B6AA5}" destId="{7642FE23-AE1F-F146-84FD-B9019D22A42B}" srcOrd="3" destOrd="0" presId="urn:microsoft.com/office/officeart/2016/7/layout/LinearArrowProcessNumbered"/>
    <dgm:cxn modelId="{50BC82D3-9ECB-C846-A35A-5FD24BE3738C}" type="presParOf" srcId="{04C73FE0-1CA7-F841-9431-BD3C4A87737D}" destId="{F202F604-F91F-7241-B8BC-5C69A9F77C06}" srcOrd="2" destOrd="0" presId="urn:microsoft.com/office/officeart/2016/7/layout/LinearArrowProcessNumbered"/>
    <dgm:cxn modelId="{A7423FFE-AA37-104F-8D07-A58C57A03C8C}" type="presParOf" srcId="{26B882AD-9436-FD4F-8AA8-A6A7C2837C32}" destId="{E99D850C-FA0B-FD41-99AA-880E3A06387F}" srcOrd="9" destOrd="0" presId="urn:microsoft.com/office/officeart/2016/7/layout/LinearArrowProcessNumbered"/>
    <dgm:cxn modelId="{31B784B0-32FE-5D42-9C5B-C35539733846}" type="presParOf" srcId="{26B882AD-9436-FD4F-8AA8-A6A7C2837C32}" destId="{3F1802D1-1C0E-F14C-9A8E-A8D90AB3B10B}" srcOrd="10" destOrd="0" presId="urn:microsoft.com/office/officeart/2016/7/layout/LinearArrowProcessNumbered"/>
    <dgm:cxn modelId="{33D899D8-4A72-B64E-938F-C99370732DED}" type="presParOf" srcId="{3F1802D1-1C0E-F14C-9A8E-A8D90AB3B10B}" destId="{68E6C5BB-32D5-3D4C-AA86-17224D6A785E}" srcOrd="0" destOrd="0" presId="urn:microsoft.com/office/officeart/2016/7/layout/LinearArrowProcessNumbered"/>
    <dgm:cxn modelId="{31880317-78EA-4B45-85D6-4E4023705020}" type="presParOf" srcId="{3F1802D1-1C0E-F14C-9A8E-A8D90AB3B10B}" destId="{DD824989-049E-7B49-BB50-667EB9581DF7}" srcOrd="1" destOrd="0" presId="urn:microsoft.com/office/officeart/2016/7/layout/LinearArrowProcessNumbered"/>
    <dgm:cxn modelId="{41F68BBD-8410-7848-BF1B-4AAF089D008F}" type="presParOf" srcId="{DD824989-049E-7B49-BB50-667EB9581DF7}" destId="{D98FD020-D161-8B4A-B6F0-04E1B1ADF46E}" srcOrd="0" destOrd="0" presId="urn:microsoft.com/office/officeart/2016/7/layout/LinearArrowProcessNumbered"/>
    <dgm:cxn modelId="{5C6AFAB3-8156-4948-A3FC-0642891EE0C9}" type="presParOf" srcId="{DD824989-049E-7B49-BB50-667EB9581DF7}" destId="{0011736B-B96D-694A-8C1B-D403EEAFEB02}" srcOrd="1" destOrd="0" presId="urn:microsoft.com/office/officeart/2016/7/layout/LinearArrowProcessNumbered"/>
    <dgm:cxn modelId="{3821F2F1-0962-934C-90FD-9B32F55B9DB0}" type="presParOf" srcId="{DD824989-049E-7B49-BB50-667EB9581DF7}" destId="{D96D5372-A4B9-084A-9AEC-7A567CA8A294}" srcOrd="2" destOrd="0" presId="urn:microsoft.com/office/officeart/2016/7/layout/LinearArrowProcessNumbered"/>
    <dgm:cxn modelId="{A9D21D98-CFDD-F74B-A21A-65B8BE8438AD}" type="presParOf" srcId="{DD824989-049E-7B49-BB50-667EB9581DF7}" destId="{4311B17B-297C-A74A-ADD6-0EA48BFADDFD}" srcOrd="3" destOrd="0" presId="urn:microsoft.com/office/officeart/2016/7/layout/LinearArrowProcessNumbered"/>
    <dgm:cxn modelId="{AEA5D66E-B69B-1147-9E76-1C38C5E5DFD5}" type="presParOf" srcId="{3F1802D1-1C0E-F14C-9A8E-A8D90AB3B10B}" destId="{890552FA-4985-EE47-9E5B-CA3DA3532E56}"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34A13-5046-FD4F-8268-338583CDB564}">
      <dsp:nvSpPr>
        <dsp:cNvPr id="0" name=""/>
        <dsp:cNvSpPr/>
      </dsp:nvSpPr>
      <dsp:spPr>
        <a:xfrm>
          <a:off x="884853" y="649345"/>
          <a:ext cx="699671"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3BAB5F-E22E-8C43-B685-0D8364DFFCBF}">
      <dsp:nvSpPr>
        <dsp:cNvPr id="0" name=""/>
        <dsp:cNvSpPr/>
      </dsp:nvSpPr>
      <dsp:spPr>
        <a:xfrm>
          <a:off x="1626505" y="590551"/>
          <a:ext cx="80462" cy="151276"/>
        </a:xfrm>
        <a:prstGeom prst="chevron">
          <a:avLst>
            <a:gd name="adj" fmla="val 9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D4186A-7234-A241-99F3-6D22F3517CE9}">
      <dsp:nvSpPr>
        <dsp:cNvPr id="0" name=""/>
        <dsp:cNvSpPr/>
      </dsp:nvSpPr>
      <dsp:spPr>
        <a:xfrm>
          <a:off x="459981" y="311968"/>
          <a:ext cx="674826" cy="67482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87" tIns="26187" rIns="26187" bIns="26187" numCol="1" spcCol="1270" anchor="ctr" anchorCtr="0">
          <a:noAutofit/>
        </a:bodyPr>
        <a:lstStyle/>
        <a:p>
          <a:pPr marL="0" lvl="0" indent="0" algn="ctr" defTabSz="1155700">
            <a:lnSpc>
              <a:spcPct val="90000"/>
            </a:lnSpc>
            <a:spcBef>
              <a:spcPct val="0"/>
            </a:spcBef>
            <a:spcAft>
              <a:spcPct val="35000"/>
            </a:spcAft>
            <a:buNone/>
          </a:pPr>
          <a:r>
            <a:rPr lang="en-US" sz="2600" kern="1200"/>
            <a:t>1</a:t>
          </a:r>
        </a:p>
      </dsp:txBody>
      <dsp:txXfrm>
        <a:off x="558807" y="410794"/>
        <a:ext cx="477174" cy="477174"/>
      </dsp:txXfrm>
    </dsp:sp>
    <dsp:sp modelId="{96C1072A-9568-8747-9630-91223599F9DD}">
      <dsp:nvSpPr>
        <dsp:cNvPr id="0" name=""/>
        <dsp:cNvSpPr/>
      </dsp:nvSpPr>
      <dsp:spPr>
        <a:xfrm>
          <a:off x="10264" y="1152394"/>
          <a:ext cx="1574260" cy="2886974"/>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179" tIns="165100" rIns="124179" bIns="165100" numCol="1" spcCol="1270" anchor="t" anchorCtr="0">
          <a:noAutofit/>
        </a:bodyPr>
        <a:lstStyle/>
        <a:p>
          <a:pPr marL="0" lvl="0" indent="0" algn="l" defTabSz="488950">
            <a:lnSpc>
              <a:spcPct val="90000"/>
            </a:lnSpc>
            <a:spcBef>
              <a:spcPct val="0"/>
            </a:spcBef>
            <a:spcAft>
              <a:spcPct val="35000"/>
            </a:spcAft>
            <a:buNone/>
          </a:pPr>
          <a:r>
            <a:rPr lang="en-US" sz="1100" kern="1200" dirty="0"/>
            <a:t>[Common Sense Education - Family Resources](https://</a:t>
          </a:r>
          <a:r>
            <a:rPr lang="en-US" sz="1100" kern="1200" dirty="0" err="1"/>
            <a:t>www.commonsense.org</a:t>
          </a:r>
          <a:r>
            <a:rPr lang="en-US" sz="1100" kern="1200" dirty="0"/>
            <a:t>/education/family-resources): The K–12 Digital Citizenship Curriculum's Family Tips and Family Activities cover all six curriculum topics and are available in English and Spanish.</a:t>
          </a:r>
        </a:p>
      </dsp:txBody>
      <dsp:txXfrm>
        <a:off x="10264" y="1467246"/>
        <a:ext cx="1574260" cy="2572122"/>
      </dsp:txXfrm>
    </dsp:sp>
    <dsp:sp modelId="{12C96004-187F-C545-8ACA-FF00C0FD7A5F}">
      <dsp:nvSpPr>
        <dsp:cNvPr id="0" name=""/>
        <dsp:cNvSpPr/>
      </dsp:nvSpPr>
      <dsp:spPr>
        <a:xfrm>
          <a:off x="1759442" y="649345"/>
          <a:ext cx="1574260" cy="72"/>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0D8624-3E27-3B49-A355-74BD4192B602}">
      <dsp:nvSpPr>
        <dsp:cNvPr id="0" name=""/>
        <dsp:cNvSpPr/>
      </dsp:nvSpPr>
      <dsp:spPr>
        <a:xfrm>
          <a:off x="3375683" y="590551"/>
          <a:ext cx="80462" cy="151276"/>
        </a:xfrm>
        <a:prstGeom prst="chevron">
          <a:avLst>
            <a:gd name="adj" fmla="val 9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565083-E2CF-0343-87CE-9062C73D5FD2}">
      <dsp:nvSpPr>
        <dsp:cNvPr id="0" name=""/>
        <dsp:cNvSpPr/>
      </dsp:nvSpPr>
      <dsp:spPr>
        <a:xfrm>
          <a:off x="2209159" y="311968"/>
          <a:ext cx="674826" cy="674826"/>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87" tIns="26187" rIns="26187" bIns="26187" numCol="1" spcCol="1270" anchor="ctr" anchorCtr="0">
          <a:noAutofit/>
        </a:bodyPr>
        <a:lstStyle/>
        <a:p>
          <a:pPr marL="0" lvl="0" indent="0" algn="ctr" defTabSz="1155700">
            <a:lnSpc>
              <a:spcPct val="90000"/>
            </a:lnSpc>
            <a:spcBef>
              <a:spcPct val="0"/>
            </a:spcBef>
            <a:spcAft>
              <a:spcPct val="35000"/>
            </a:spcAft>
            <a:buNone/>
          </a:pPr>
          <a:r>
            <a:rPr lang="en-US" sz="2600" kern="1200"/>
            <a:t>2</a:t>
          </a:r>
        </a:p>
      </dsp:txBody>
      <dsp:txXfrm>
        <a:off x="2307985" y="410794"/>
        <a:ext cx="477174" cy="477174"/>
      </dsp:txXfrm>
    </dsp:sp>
    <dsp:sp modelId="{774C5DEE-ADA2-7943-962E-3BA17A4AF275}">
      <dsp:nvSpPr>
        <dsp:cNvPr id="0" name=""/>
        <dsp:cNvSpPr/>
      </dsp:nvSpPr>
      <dsp:spPr>
        <a:xfrm>
          <a:off x="1759442" y="1152394"/>
          <a:ext cx="1574260" cy="2886974"/>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179" tIns="165100" rIns="124179" bIns="165100" numCol="1" spcCol="1270" anchor="t" anchorCtr="0">
          <a:noAutofit/>
        </a:bodyPr>
        <a:lstStyle/>
        <a:p>
          <a:pPr marL="0" lvl="0" indent="0" algn="l" defTabSz="488950">
            <a:lnSpc>
              <a:spcPct val="90000"/>
            </a:lnSpc>
            <a:spcBef>
              <a:spcPct val="0"/>
            </a:spcBef>
            <a:spcAft>
              <a:spcPct val="35000"/>
            </a:spcAft>
            <a:buNone/>
          </a:pPr>
          <a:r>
            <a:rPr lang="en-US" sz="1100" kern="1200" dirty="0"/>
            <a:t>[Common Sense Education - Digital Citizenship](https://</a:t>
          </a:r>
          <a:r>
            <a:rPr lang="en-US" sz="1100" kern="1200" dirty="0" err="1"/>
            <a:t>www.commonsense.org</a:t>
          </a:r>
          <a:r>
            <a:rPr lang="en-US" sz="1100" kern="1200" dirty="0"/>
            <a:t>/education/digital-citizenship): All students need digital citizenship skills to participate fully in their communities and make smart choices online and in life.</a:t>
          </a:r>
        </a:p>
      </dsp:txBody>
      <dsp:txXfrm>
        <a:off x="1759442" y="1467246"/>
        <a:ext cx="1574260" cy="2572122"/>
      </dsp:txXfrm>
    </dsp:sp>
    <dsp:sp modelId="{F1C9BC94-67DB-FA46-AE6B-711AEDAAD5D5}">
      <dsp:nvSpPr>
        <dsp:cNvPr id="0" name=""/>
        <dsp:cNvSpPr/>
      </dsp:nvSpPr>
      <dsp:spPr>
        <a:xfrm>
          <a:off x="3508621" y="649345"/>
          <a:ext cx="1574260" cy="72"/>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1BA43C-3901-A143-AABE-BA887CCD0B08}">
      <dsp:nvSpPr>
        <dsp:cNvPr id="0" name=""/>
        <dsp:cNvSpPr/>
      </dsp:nvSpPr>
      <dsp:spPr>
        <a:xfrm>
          <a:off x="5124862" y="590551"/>
          <a:ext cx="80462" cy="151276"/>
        </a:xfrm>
        <a:prstGeom prst="chevron">
          <a:avLst>
            <a:gd name="adj" fmla="val 9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1ACDAB-462A-1847-A3DA-297F5E36E72F}">
      <dsp:nvSpPr>
        <dsp:cNvPr id="0" name=""/>
        <dsp:cNvSpPr/>
      </dsp:nvSpPr>
      <dsp:spPr>
        <a:xfrm>
          <a:off x="3958338" y="311968"/>
          <a:ext cx="674826" cy="674826"/>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87" tIns="26187" rIns="26187" bIns="26187" numCol="1" spcCol="1270" anchor="ctr" anchorCtr="0">
          <a:noAutofit/>
        </a:bodyPr>
        <a:lstStyle/>
        <a:p>
          <a:pPr marL="0" lvl="0" indent="0" algn="ctr" defTabSz="1155700">
            <a:lnSpc>
              <a:spcPct val="90000"/>
            </a:lnSpc>
            <a:spcBef>
              <a:spcPct val="0"/>
            </a:spcBef>
            <a:spcAft>
              <a:spcPct val="35000"/>
            </a:spcAft>
            <a:buNone/>
          </a:pPr>
          <a:r>
            <a:rPr lang="en-US" sz="2600" kern="1200"/>
            <a:t>3</a:t>
          </a:r>
        </a:p>
      </dsp:txBody>
      <dsp:txXfrm>
        <a:off x="4057164" y="410794"/>
        <a:ext cx="477174" cy="477174"/>
      </dsp:txXfrm>
    </dsp:sp>
    <dsp:sp modelId="{4BEC24B9-84C9-A349-BD05-EC0A9D486043}">
      <dsp:nvSpPr>
        <dsp:cNvPr id="0" name=""/>
        <dsp:cNvSpPr/>
      </dsp:nvSpPr>
      <dsp:spPr>
        <a:xfrm>
          <a:off x="3508621" y="1152394"/>
          <a:ext cx="1574260" cy="2886974"/>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179" tIns="165100" rIns="124179" bIns="165100" numCol="1" spcCol="1270" anchor="t" anchorCtr="0">
          <a:noAutofit/>
        </a:bodyPr>
        <a:lstStyle/>
        <a:p>
          <a:pPr marL="0" lvl="0" indent="0" algn="l" defTabSz="488950">
            <a:lnSpc>
              <a:spcPct val="90000"/>
            </a:lnSpc>
            <a:spcBef>
              <a:spcPct val="0"/>
            </a:spcBef>
            <a:spcAft>
              <a:spcPct val="35000"/>
            </a:spcAft>
            <a:buNone/>
          </a:pPr>
          <a:r>
            <a:rPr lang="en-US" sz="1100" kern="1200" dirty="0"/>
            <a:t>[Digital Wellness Lab - Family Guides](https://</a:t>
          </a:r>
          <a:r>
            <a:rPr lang="en-US" sz="1100" kern="1200" dirty="0" err="1"/>
            <a:t>digitalwellnesslab.org</a:t>
          </a:r>
          <a:r>
            <a:rPr lang="en-US" sz="1100" kern="1200" dirty="0"/>
            <a:t>/family-guides/parents-guide-to-digital-citizenship/): It's about keeping personal information and digital devices secure and maintaining mental and physical well-being while engaging online.</a:t>
          </a:r>
        </a:p>
      </dsp:txBody>
      <dsp:txXfrm>
        <a:off x="3508621" y="1467246"/>
        <a:ext cx="1574260" cy="2572122"/>
      </dsp:txXfrm>
    </dsp:sp>
    <dsp:sp modelId="{DCD53449-5011-144B-A60E-5129064881F5}">
      <dsp:nvSpPr>
        <dsp:cNvPr id="0" name=""/>
        <dsp:cNvSpPr/>
      </dsp:nvSpPr>
      <dsp:spPr>
        <a:xfrm>
          <a:off x="5257800" y="649345"/>
          <a:ext cx="1574260" cy="72"/>
        </a:xfrm>
        <a:prstGeom prst="rect">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F6314C-68F2-9C49-86A1-5F9604AF82BB}">
      <dsp:nvSpPr>
        <dsp:cNvPr id="0" name=""/>
        <dsp:cNvSpPr/>
      </dsp:nvSpPr>
      <dsp:spPr>
        <a:xfrm>
          <a:off x="6874041" y="590551"/>
          <a:ext cx="80462" cy="151276"/>
        </a:xfrm>
        <a:prstGeom prst="chevron">
          <a:avLst>
            <a:gd name="adj" fmla="val 9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A5F833-4CAF-E54D-AB76-16954D9328A6}">
      <dsp:nvSpPr>
        <dsp:cNvPr id="0" name=""/>
        <dsp:cNvSpPr/>
      </dsp:nvSpPr>
      <dsp:spPr>
        <a:xfrm>
          <a:off x="5707517" y="311968"/>
          <a:ext cx="674826" cy="674826"/>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87" tIns="26187" rIns="26187" bIns="26187" numCol="1" spcCol="1270" anchor="ctr" anchorCtr="0">
          <a:noAutofit/>
        </a:bodyPr>
        <a:lstStyle/>
        <a:p>
          <a:pPr marL="0" lvl="0" indent="0" algn="ctr" defTabSz="1155700">
            <a:lnSpc>
              <a:spcPct val="90000"/>
            </a:lnSpc>
            <a:spcBef>
              <a:spcPct val="0"/>
            </a:spcBef>
            <a:spcAft>
              <a:spcPct val="35000"/>
            </a:spcAft>
            <a:buNone/>
          </a:pPr>
          <a:r>
            <a:rPr lang="en-US" sz="2600" kern="1200"/>
            <a:t>4</a:t>
          </a:r>
        </a:p>
      </dsp:txBody>
      <dsp:txXfrm>
        <a:off x="5806343" y="410794"/>
        <a:ext cx="477174" cy="477174"/>
      </dsp:txXfrm>
    </dsp:sp>
    <dsp:sp modelId="{B86D36F5-A00B-6F46-8353-EB97294EDBE2}">
      <dsp:nvSpPr>
        <dsp:cNvPr id="0" name=""/>
        <dsp:cNvSpPr/>
      </dsp:nvSpPr>
      <dsp:spPr>
        <a:xfrm>
          <a:off x="5257800" y="1152394"/>
          <a:ext cx="1574260" cy="2886974"/>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179" tIns="165100" rIns="124179" bIns="165100" numCol="1" spcCol="1270" anchor="t" anchorCtr="0">
          <a:noAutofit/>
        </a:bodyPr>
        <a:lstStyle/>
        <a:p>
          <a:pPr marL="0" lvl="0" indent="0" algn="l" defTabSz="488950">
            <a:lnSpc>
              <a:spcPct val="90000"/>
            </a:lnSpc>
            <a:spcBef>
              <a:spcPct val="0"/>
            </a:spcBef>
            <a:spcAft>
              <a:spcPct val="35000"/>
            </a:spcAft>
            <a:buNone/>
          </a:pPr>
          <a:r>
            <a:rPr lang="en-US" sz="1100" kern="1200" dirty="0"/>
            <a:t>[PBS </a:t>
          </a:r>
          <a:r>
            <a:rPr lang="en-US" sz="1100" kern="1200" dirty="0" err="1"/>
            <a:t>LearningMedia</a:t>
          </a:r>
          <a:r>
            <a:rPr lang="en-US" sz="1100" kern="1200" dirty="0"/>
            <a:t> - Digital Citizenship Lessons](https://</a:t>
          </a:r>
          <a:r>
            <a:rPr lang="en-US" sz="1100" kern="1200" dirty="0" err="1"/>
            <a:t>www.pbslearningmedia.org</a:t>
          </a:r>
          <a:r>
            <a:rPr lang="en-US" sz="1100" kern="1200" dirty="0"/>
            <a:t>/subjects/engineering--technology/technological-literacy/digital-citizenship/): Find lessons on Digital Citizenship for all grades. Free interactive resources and activities for the classroom and home.</a:t>
          </a:r>
        </a:p>
      </dsp:txBody>
      <dsp:txXfrm>
        <a:off x="5257800" y="1467246"/>
        <a:ext cx="1574260" cy="2572122"/>
      </dsp:txXfrm>
    </dsp:sp>
    <dsp:sp modelId="{AFF0198E-5976-8F4E-B0EC-11B4B5F19432}">
      <dsp:nvSpPr>
        <dsp:cNvPr id="0" name=""/>
        <dsp:cNvSpPr/>
      </dsp:nvSpPr>
      <dsp:spPr>
        <a:xfrm>
          <a:off x="7006978" y="649345"/>
          <a:ext cx="1574260" cy="72"/>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8E5623-AA6A-D346-A572-ED587C35CD56}">
      <dsp:nvSpPr>
        <dsp:cNvPr id="0" name=""/>
        <dsp:cNvSpPr/>
      </dsp:nvSpPr>
      <dsp:spPr>
        <a:xfrm>
          <a:off x="8623219" y="590551"/>
          <a:ext cx="80462" cy="151276"/>
        </a:xfrm>
        <a:prstGeom prst="chevron">
          <a:avLst>
            <a:gd name="adj" fmla="val 9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F47B3F-9125-FD4A-93BD-13BE9FE6397C}">
      <dsp:nvSpPr>
        <dsp:cNvPr id="0" name=""/>
        <dsp:cNvSpPr/>
      </dsp:nvSpPr>
      <dsp:spPr>
        <a:xfrm>
          <a:off x="7456695" y="311968"/>
          <a:ext cx="674826" cy="674826"/>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87" tIns="26187" rIns="26187" bIns="26187" numCol="1" spcCol="1270" anchor="ctr" anchorCtr="0">
          <a:noAutofit/>
        </a:bodyPr>
        <a:lstStyle/>
        <a:p>
          <a:pPr marL="0" lvl="0" indent="0" algn="ctr" defTabSz="1155700">
            <a:lnSpc>
              <a:spcPct val="90000"/>
            </a:lnSpc>
            <a:spcBef>
              <a:spcPct val="0"/>
            </a:spcBef>
            <a:spcAft>
              <a:spcPct val="35000"/>
            </a:spcAft>
            <a:buNone/>
          </a:pPr>
          <a:r>
            <a:rPr lang="en-US" sz="2600" kern="1200"/>
            <a:t>5</a:t>
          </a:r>
        </a:p>
      </dsp:txBody>
      <dsp:txXfrm>
        <a:off x="7555521" y="410794"/>
        <a:ext cx="477174" cy="477174"/>
      </dsp:txXfrm>
    </dsp:sp>
    <dsp:sp modelId="{F202F604-F91F-7241-B8BC-5C69A9F77C06}">
      <dsp:nvSpPr>
        <dsp:cNvPr id="0" name=""/>
        <dsp:cNvSpPr/>
      </dsp:nvSpPr>
      <dsp:spPr>
        <a:xfrm>
          <a:off x="7006978" y="1152394"/>
          <a:ext cx="1574260" cy="2886974"/>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179" tIns="165100" rIns="124179" bIns="165100" numCol="1" spcCol="1270" anchor="t" anchorCtr="0">
          <a:noAutofit/>
        </a:bodyPr>
        <a:lstStyle/>
        <a:p>
          <a:pPr marL="0" lvl="0" indent="0" algn="l" defTabSz="488950">
            <a:lnSpc>
              <a:spcPct val="90000"/>
            </a:lnSpc>
            <a:spcBef>
              <a:spcPct val="0"/>
            </a:spcBef>
            <a:spcAft>
              <a:spcPct val="35000"/>
            </a:spcAft>
            <a:buNone/>
          </a:pPr>
          <a:r>
            <a:rPr lang="en-US" sz="1100" kern="1200" dirty="0"/>
            <a:t>[ISTE - Be Internet Awesome(</a:t>
          </a:r>
          <a:r>
            <a:rPr lang="en-US" sz="1100" kern="1200" dirty="0">
              <a:hlinkClick xmlns:r="http://schemas.openxmlformats.org/officeDocument/2006/relationships" r:id="rId1"/>
            </a:rPr>
            <a:t>https://iste.org/news/iste-announces-googles-be-internet-awesome-program-earns-the-distinguished-seal-of-alignment</a:t>
          </a:r>
          <a:r>
            <a:rPr lang="en-US" sz="1100" kern="1200" dirty="0"/>
            <a:t>)</a:t>
          </a:r>
        </a:p>
      </dsp:txBody>
      <dsp:txXfrm>
        <a:off x="7006978" y="1467246"/>
        <a:ext cx="1574260" cy="2572122"/>
      </dsp:txXfrm>
    </dsp:sp>
    <dsp:sp modelId="{D98FD020-D161-8B4A-B6F0-04E1B1ADF46E}">
      <dsp:nvSpPr>
        <dsp:cNvPr id="0" name=""/>
        <dsp:cNvSpPr/>
      </dsp:nvSpPr>
      <dsp:spPr>
        <a:xfrm>
          <a:off x="8756157" y="649345"/>
          <a:ext cx="787130" cy="7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6D5372-A4B9-084A-9AEC-7A567CA8A294}">
      <dsp:nvSpPr>
        <dsp:cNvPr id="0" name=""/>
        <dsp:cNvSpPr/>
      </dsp:nvSpPr>
      <dsp:spPr>
        <a:xfrm>
          <a:off x="9205874" y="311968"/>
          <a:ext cx="674826" cy="674826"/>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87" tIns="26187" rIns="26187" bIns="26187" numCol="1" spcCol="1270" anchor="ctr" anchorCtr="0">
          <a:noAutofit/>
        </a:bodyPr>
        <a:lstStyle/>
        <a:p>
          <a:pPr marL="0" lvl="0" indent="0" algn="ctr" defTabSz="1155700">
            <a:lnSpc>
              <a:spcPct val="90000"/>
            </a:lnSpc>
            <a:spcBef>
              <a:spcPct val="0"/>
            </a:spcBef>
            <a:spcAft>
              <a:spcPct val="35000"/>
            </a:spcAft>
            <a:buNone/>
          </a:pPr>
          <a:r>
            <a:rPr lang="en-US" sz="2600" kern="1200"/>
            <a:t>6</a:t>
          </a:r>
        </a:p>
      </dsp:txBody>
      <dsp:txXfrm>
        <a:off x="9304700" y="410794"/>
        <a:ext cx="477174" cy="477174"/>
      </dsp:txXfrm>
    </dsp:sp>
    <dsp:sp modelId="{890552FA-4985-EE47-9E5B-CA3DA3532E56}">
      <dsp:nvSpPr>
        <dsp:cNvPr id="0" name=""/>
        <dsp:cNvSpPr/>
      </dsp:nvSpPr>
      <dsp:spPr>
        <a:xfrm>
          <a:off x="8756157" y="1152394"/>
          <a:ext cx="1574260" cy="2886974"/>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4179" tIns="165100" rIns="124179" bIns="165100" numCol="1" spcCol="1270" anchor="t" anchorCtr="0">
          <a:noAutofit/>
        </a:bodyPr>
        <a:lstStyle/>
        <a:p>
          <a:pPr marL="0" lvl="0" indent="0" algn="l" defTabSz="488950">
            <a:lnSpc>
              <a:spcPct val="90000"/>
            </a:lnSpc>
            <a:spcBef>
              <a:spcPct val="0"/>
            </a:spcBef>
            <a:spcAft>
              <a:spcPct val="35000"/>
            </a:spcAft>
            <a:buNone/>
          </a:pPr>
          <a:r>
            <a:rPr lang="en-US" sz="1100" kern="1200" dirty="0"/>
            <a:t>[Edmonton Public Library - Digital Citizenship Resources for Parents](https://</a:t>
          </a:r>
          <a:r>
            <a:rPr lang="en-US" sz="1100" kern="1200" dirty="0" err="1"/>
            <a:t>epl.bibliocommons.com</a:t>
          </a:r>
          <a:r>
            <a:rPr lang="en-US" sz="1100" kern="1200" dirty="0"/>
            <a:t>/list/share/70923485/1989676189): Digital Citizenship Resources for Parents by </a:t>
          </a:r>
          <a:r>
            <a:rPr lang="en-US" sz="1100" kern="1200" dirty="0" err="1"/>
            <a:t>EPLPicks_Kids</a:t>
          </a:r>
          <a:r>
            <a:rPr lang="en-US" sz="1100" kern="1200" dirty="0"/>
            <a:t>.</a:t>
          </a:r>
        </a:p>
      </dsp:txBody>
      <dsp:txXfrm>
        <a:off x="8756157" y="1467246"/>
        <a:ext cx="1574260" cy="2572122"/>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popai.pro/creation/All/Presentation"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10" name="tray" descr="/Users/skinnyfish/Downloads/画板备份 5.jpg画板备份 5"/>
          <p:cNvPicPr>
            <a:picLocks noChangeAspect="1"/>
          </p:cNvPicPr>
          <p:nvPr userDrawn="1"/>
        </p:nvPicPr>
        <p:blipFill>
          <a:blip r:embed="rId2" cstate="screen"/>
          <a:srcRect/>
          <a:stretch>
            <a:fillRect/>
          </a:stretch>
        </p:blipFill>
        <p:spPr>
          <a:xfrm>
            <a:off x="-635" y="0"/>
            <a:ext cx="12204000" cy="6875573"/>
          </a:xfrm>
          <a:prstGeom prst="rect">
            <a:avLst/>
          </a:prstGeom>
        </p:spPr>
      </p:pic>
      <p:sp>
        <p:nvSpPr>
          <p:cNvPr id="6" name="body"/>
          <p:cNvSpPr>
            <a:spLocks noGrp="1"/>
          </p:cNvSpPr>
          <p:nvPr>
            <p:ph sz="quarter" idx="10"/>
          </p:nvPr>
        </p:nvSpPr>
        <p:spPr>
          <a:xfrm>
            <a:off x="785495" y="2649220"/>
            <a:ext cx="6980555" cy="2757170"/>
          </a:xfrm>
          <a:prstGeom prst="rect">
            <a:avLst/>
          </a:prstGeom>
        </p:spPr>
        <p:txBody>
          <a:bodyPr/>
          <a:lstStyle>
            <a:lvl1pPr marL="0" indent="0">
              <a:buNone/>
              <a:defRPr sz="1600">
                <a:gradFill>
                  <a:gsLst>
                    <a:gs pos="0">
                      <a:srgbClr val="CF865B"/>
                    </a:gs>
                    <a:gs pos="100000">
                      <a:srgbClr val="8B5977"/>
                    </a:gs>
                  </a:gsLst>
                  <a:lin ang="0" scaled="0"/>
                </a:gradFill>
                <a:latin typeface="Poppins Light" panose="02000000000000000000" charset="0"/>
                <a:cs typeface="Poppins Light" panose="02000000000000000000" charset="0"/>
              </a:defRPr>
            </a:lvl1pPr>
            <a:lvl2pPr marL="457200" indent="0">
              <a:buNone/>
              <a:defRPr sz="1600">
                <a:gradFill>
                  <a:gsLst>
                    <a:gs pos="0">
                      <a:srgbClr val="CF865B"/>
                    </a:gs>
                    <a:gs pos="100000">
                      <a:srgbClr val="8B5977"/>
                    </a:gs>
                  </a:gsLst>
                  <a:lin ang="0" scaled="0"/>
                </a:gradFill>
                <a:latin typeface="Poppins Light" panose="02000000000000000000" charset="0"/>
                <a:cs typeface="Poppins Light" panose="02000000000000000000" charset="0"/>
              </a:defRPr>
            </a:lvl2pPr>
            <a:lvl3pPr marL="914400" indent="0">
              <a:buNone/>
              <a:defRPr sz="1600">
                <a:gradFill>
                  <a:gsLst>
                    <a:gs pos="0">
                      <a:srgbClr val="CF865B"/>
                    </a:gs>
                    <a:gs pos="100000">
                      <a:srgbClr val="8B5977"/>
                    </a:gs>
                  </a:gsLst>
                  <a:lin ang="0" scaled="0"/>
                </a:gradFill>
                <a:latin typeface="Poppins Light" panose="02000000000000000000" charset="0"/>
                <a:cs typeface="Poppins Light" panose="02000000000000000000" charset="0"/>
              </a:defRPr>
            </a:lvl3pPr>
            <a:lvl4pPr marL="1371600" indent="0">
              <a:buNone/>
              <a:defRPr sz="1600">
                <a:gradFill>
                  <a:gsLst>
                    <a:gs pos="0">
                      <a:srgbClr val="CF865B"/>
                    </a:gs>
                    <a:gs pos="100000">
                      <a:srgbClr val="8B5977"/>
                    </a:gs>
                  </a:gsLst>
                  <a:lin ang="0" scaled="0"/>
                </a:gradFill>
                <a:latin typeface="Poppins Light" panose="02000000000000000000" charset="0"/>
                <a:cs typeface="Poppins Light" panose="02000000000000000000" charset="0"/>
              </a:defRPr>
            </a:lvl4pPr>
            <a:lvl5pPr marL="1828800" indent="0">
              <a:buNone/>
              <a:defRPr sz="1600">
                <a:gradFill>
                  <a:gsLst>
                    <a:gs pos="0">
                      <a:srgbClr val="CF865B"/>
                    </a:gs>
                    <a:gs pos="100000">
                      <a:srgbClr val="8B5977"/>
                    </a:gs>
                  </a:gsLst>
                  <a:lin ang="0" scaled="0"/>
                </a:gradFill>
                <a:latin typeface="Poppins Light" panose="02000000000000000000" charset="0"/>
                <a:cs typeface="Poppins Light" panose="0200000000000000000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header"/>
          <p:cNvSpPr>
            <a:spLocks noGrp="1"/>
          </p:cNvSpPr>
          <p:nvPr>
            <p:ph type="title"/>
          </p:nvPr>
        </p:nvSpPr>
        <p:spPr>
          <a:xfrm>
            <a:off x="795020" y="659765"/>
            <a:ext cx="6971030" cy="2145665"/>
          </a:xfrm>
          <a:prstGeom prst="rect">
            <a:avLst/>
          </a:prstGeom>
        </p:spPr>
        <p:txBody>
          <a:bodyPr anchor="b" anchorCtr="0"/>
          <a:lstStyle>
            <a:lvl1pPr algn="l">
              <a:defRPr sz="4800" b="1">
                <a:gradFill>
                  <a:gsLst>
                    <a:gs pos="74000">
                      <a:srgbClr val="D54C39"/>
                    </a:gs>
                    <a:gs pos="45000">
                      <a:srgbClr val="C42F35"/>
                    </a:gs>
                    <a:gs pos="0">
                      <a:srgbClr val="993138"/>
                    </a:gs>
                    <a:gs pos="100000">
                      <a:srgbClr val="E2673C"/>
                    </a:gs>
                  </a:gsLst>
                  <a:lin ang="16800000" scaled="0"/>
                </a:gradFill>
                <a:latin typeface="Poppins SemiBold" panose="02000000000000000000" charset="0"/>
                <a:cs typeface="Poppins SemiBold" panose="02000000000000000000" charset="0"/>
              </a:defRPr>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dge">
    <p:spTree>
      <p:nvGrpSpPr>
        <p:cNvPr id="1" name=""/>
        <p:cNvGrpSpPr/>
        <p:nvPr/>
      </p:nvGrpSpPr>
      <p:grpSpPr>
        <a:xfrm>
          <a:off x="0" y="0"/>
          <a:ext cx="0" cy="0"/>
          <a:chOff x="0" y="0"/>
          <a:chExt cx="0" cy="0"/>
        </a:xfrm>
      </p:grpSpPr>
      <p:pic>
        <p:nvPicPr>
          <p:cNvPr id="5" name="badge" descr="A white rectangular sign with black text  Description automatically generated">
            <a:hlinkClick r:id="rId2"/>
          </p:cNvPr>
          <p:cNvPicPr>
            <a:picLocks noChangeAspect="1"/>
          </p:cNvPicPr>
          <p:nvPr userDrawn="1"/>
        </p:nvPicPr>
        <p:blipFill>
          <a:blip r:embed="rId3"/>
          <a:stretch>
            <a:fillRect/>
          </a:stretch>
        </p:blipFill>
        <p:spPr>
          <a:xfrm>
            <a:off x="0" y="6172200"/>
            <a:ext cx="2151933" cy="6876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ow-pro-list3">
    <p:spTree>
      <p:nvGrpSpPr>
        <p:cNvPr id="1" name=""/>
        <p:cNvGrpSpPr/>
        <p:nvPr/>
      </p:nvGrpSpPr>
      <p:grpSpPr>
        <a:xfrm>
          <a:off x="0" y="0"/>
          <a:ext cx="0" cy="0"/>
          <a:chOff x="0" y="0"/>
          <a:chExt cx="0" cy="0"/>
        </a:xfrm>
      </p:grpSpPr>
      <p:pic>
        <p:nvPicPr>
          <p:cNvPr id="4" name="tray"/>
          <p:cNvPicPr>
            <a:picLocks noChangeAspect="1"/>
          </p:cNvPicPr>
          <p:nvPr userDrawn="1"/>
        </p:nvPicPr>
        <p:blipFill>
          <a:blip r:embed="rId2"/>
          <a:stretch>
            <a:fillRect/>
          </a:stretch>
        </p:blipFill>
        <p:spPr>
          <a:xfrm>
            <a:off x="0" y="0"/>
            <a:ext cx="12192000" cy="1308409"/>
          </a:xfrm>
          <a:prstGeom prst="rect">
            <a:avLst/>
          </a:prstGeom>
        </p:spPr>
      </p:pic>
      <p:pic>
        <p:nvPicPr>
          <p:cNvPr id="24" name="shape3" descr="形状, 正方形  描述已自动生成"/>
          <p:cNvPicPr>
            <a:picLocks noChangeAspect="1"/>
          </p:cNvPicPr>
          <p:nvPr userDrawn="1"/>
        </p:nvPicPr>
        <p:blipFill>
          <a:blip r:embed="rId3" cstate="screen"/>
          <a:stretch>
            <a:fillRect/>
          </a:stretch>
        </p:blipFill>
        <p:spPr>
          <a:xfrm>
            <a:off x="8145386" y="1989661"/>
            <a:ext cx="3136919" cy="3883804"/>
          </a:xfrm>
          <a:prstGeom prst="rect">
            <a:avLst/>
          </a:prstGeom>
        </p:spPr>
      </p:pic>
      <p:pic>
        <p:nvPicPr>
          <p:cNvPr id="22" name="shape2" descr="形状, 正方形  描述已自动生成"/>
          <p:cNvPicPr>
            <a:picLocks noChangeAspect="1"/>
          </p:cNvPicPr>
          <p:nvPr userDrawn="1"/>
        </p:nvPicPr>
        <p:blipFill>
          <a:blip r:embed="rId4" cstate="screen"/>
          <a:stretch>
            <a:fillRect/>
          </a:stretch>
        </p:blipFill>
        <p:spPr>
          <a:xfrm>
            <a:off x="4484298" y="1989661"/>
            <a:ext cx="3124899" cy="3883803"/>
          </a:xfrm>
          <a:prstGeom prst="rect">
            <a:avLst/>
          </a:prstGeom>
        </p:spPr>
      </p:pic>
      <p:pic>
        <p:nvPicPr>
          <p:cNvPr id="17" name="shape1" descr="形状, 正方形  描述已自动生成"/>
          <p:cNvPicPr>
            <a:picLocks noChangeAspect="1"/>
          </p:cNvPicPr>
          <p:nvPr userDrawn="1"/>
        </p:nvPicPr>
        <p:blipFill>
          <a:blip r:embed="rId5" cstate="screen"/>
          <a:stretch>
            <a:fillRect/>
          </a:stretch>
        </p:blipFill>
        <p:spPr>
          <a:xfrm>
            <a:off x="926895" y="1989661"/>
            <a:ext cx="3119719" cy="3883803"/>
          </a:xfrm>
          <a:prstGeom prst="rect">
            <a:avLst/>
          </a:prstGeom>
        </p:spPr>
      </p:pic>
      <p:sp>
        <p:nvSpPr>
          <p:cNvPr id="3" name="header"/>
          <p:cNvSpPr>
            <a:spLocks noGrp="1"/>
          </p:cNvSpPr>
          <p:nvPr>
            <p:ph type="title"/>
          </p:nvPr>
        </p:nvSpPr>
        <p:spPr>
          <a:xfrm>
            <a:off x="814740" y="374250"/>
            <a:ext cx="10800000" cy="615600"/>
          </a:xfrm>
          <a:prstGeom prst="rect">
            <a:avLst/>
          </a:prstGeom>
        </p:spPr>
        <p:txBody>
          <a:bodyPr anchor="ctr" anchorCtr="0"/>
          <a:lstStyle>
            <a:lvl1pPr algn="l">
              <a:defRPr sz="3400" b="1">
                <a:solidFill>
                  <a:schemeClr val="tx1"/>
                </a:solidFill>
                <a:latin typeface="Poppins SemiBold" panose="02000000000000000000" charset="0"/>
                <a:cs typeface="Poppins SemiBold" panose="02000000000000000000" charset="0"/>
              </a:defRPr>
            </a:lvl1pPr>
          </a:lstStyle>
          <a:p>
            <a:r>
              <a:rPr lang="en-US" dirty="0"/>
              <a:t>Click to edit Master title style</a:t>
            </a:r>
          </a:p>
        </p:txBody>
      </p:sp>
      <p:sp>
        <p:nvSpPr>
          <p:cNvPr id="13" name="body1"/>
          <p:cNvSpPr>
            <a:spLocks noGrp="1"/>
          </p:cNvSpPr>
          <p:nvPr>
            <p:ph sz="quarter" idx="10"/>
          </p:nvPr>
        </p:nvSpPr>
        <p:spPr>
          <a:xfrm>
            <a:off x="918297" y="2012442"/>
            <a:ext cx="3119718" cy="3861022"/>
          </a:xfrm>
          <a:prstGeom prst="rect">
            <a:avLst/>
          </a:prstGeom>
          <a:noFill/>
          <a:ln>
            <a:noFill/>
          </a:ln>
        </p:spPr>
        <p:txBody>
          <a:bodyPr lIns="251999" tIns="1872000" rIns="216000" bIns="216000"/>
          <a:lstStyle>
            <a:lvl1pPr marL="0" indent="0" algn="l" eaLnBrk="1" fontAlgn="auto" latinLnBrk="0" hangingPunct="1">
              <a:lnSpc>
                <a:spcPct val="100000"/>
              </a:lnSpc>
              <a:spcBef>
                <a:spcPts val="0"/>
              </a:spcBef>
              <a:spcAft>
                <a:spcPts val="1200"/>
              </a:spcAft>
              <a:buSzPct val="80000"/>
              <a:buNone/>
              <a:defRPr sz="1800" b="1">
                <a:solidFill>
                  <a:srgbClr val="FF7E4A"/>
                </a:solidFill>
                <a:effectLst/>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00000"/>
              </a:lnSpc>
              <a:spcBef>
                <a:spcPts val="0"/>
              </a:spcBef>
              <a:spcAft>
                <a:spcPts val="1200"/>
              </a:spcAft>
              <a:buSzPct val="80000"/>
              <a:buNone/>
              <a:defRPr sz="1200">
                <a:solidFill>
                  <a:srgbClr val="FF7E4A"/>
                </a:solidFill>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7" name="number1"/>
          <p:cNvSpPr>
            <a:spLocks noGrp="1"/>
          </p:cNvSpPr>
          <p:nvPr>
            <p:ph sz="quarter" idx="14"/>
          </p:nvPr>
        </p:nvSpPr>
        <p:spPr>
          <a:xfrm>
            <a:off x="998302" y="2640399"/>
            <a:ext cx="2945443" cy="615315"/>
          </a:xfrm>
          <a:prstGeom prst="rect">
            <a:avLst/>
          </a:prstGeom>
        </p:spPr>
        <p:txBody>
          <a:bodyPr/>
          <a:lstStyle>
            <a:lvl1pPr marL="0" indent="0" algn="l">
              <a:lnSpc>
                <a:spcPct val="100000"/>
              </a:lnSpc>
              <a:buNone/>
              <a:defRPr sz="4400" b="1">
                <a:solidFill>
                  <a:srgbClr val="FF7E4A"/>
                </a:solidFill>
                <a:latin typeface="Poppins Light" panose="02000000000000000000" charset="0"/>
                <a:cs typeface="Poppins Light" panose="02000000000000000000" charset="0"/>
              </a:defRPr>
            </a:lvl1pPr>
            <a:lvl2pPr marL="457200" indent="0" algn="ctr">
              <a:lnSpc>
                <a:spcPct val="100000"/>
              </a:lnSpc>
              <a:buNone/>
              <a:defRPr sz="2200">
                <a:solidFill>
                  <a:schemeClr val="tx1"/>
                </a:solidFill>
                <a:latin typeface="Poppins Light" panose="02000000000000000000" charset="0"/>
                <a:cs typeface="Poppins Light" panose="02000000000000000000" charset="0"/>
              </a:defRPr>
            </a:lvl2pPr>
            <a:lvl3pPr marL="914400" indent="0">
              <a:lnSpc>
                <a:spcPct val="100000"/>
              </a:lnSpc>
              <a:buNone/>
              <a:defRPr sz="2200">
                <a:solidFill>
                  <a:schemeClr val="tx1"/>
                </a:solidFill>
                <a:latin typeface="Poppins Light" panose="02000000000000000000" charset="0"/>
                <a:cs typeface="Poppins Light" panose="02000000000000000000" charset="0"/>
              </a:defRPr>
            </a:lvl3pPr>
            <a:lvl4pPr>
              <a:lnSpc>
                <a:spcPct val="100000"/>
              </a:lnSpc>
              <a:defRPr sz="2200">
                <a:solidFill>
                  <a:schemeClr val="tx1"/>
                </a:solidFill>
                <a:latin typeface="Poppins Light" panose="02000000000000000000" charset="0"/>
                <a:cs typeface="Poppins Light" panose="02000000000000000000" charset="0"/>
              </a:defRPr>
            </a:lvl4pPr>
            <a:lvl5pPr>
              <a:lnSpc>
                <a:spcPct val="100000"/>
              </a:lnSpc>
              <a:defRPr sz="2200">
                <a:solidFill>
                  <a:schemeClr val="tx1"/>
                </a:solidFill>
                <a:latin typeface="Poppins Light" panose="02000000000000000000" charset="0"/>
                <a:cs typeface="Poppins Light" panose="02000000000000000000" charset="0"/>
              </a:defRPr>
            </a:lvl5pPr>
          </a:lstStyle>
          <a:p>
            <a:pPr lvl="0"/>
            <a:r>
              <a:rPr lang="en-US" dirty="0"/>
              <a:t>Click to edit Master text styles</a:t>
            </a:r>
          </a:p>
        </p:txBody>
      </p:sp>
      <p:sp>
        <p:nvSpPr>
          <p:cNvPr id="19" name="body3"/>
          <p:cNvSpPr>
            <a:spLocks noGrp="1"/>
          </p:cNvSpPr>
          <p:nvPr>
            <p:ph sz="quarter" idx="17"/>
          </p:nvPr>
        </p:nvSpPr>
        <p:spPr>
          <a:xfrm>
            <a:off x="8153987" y="2012443"/>
            <a:ext cx="3128318" cy="3861022"/>
          </a:xfrm>
          <a:prstGeom prst="rect">
            <a:avLst/>
          </a:prstGeom>
          <a:noFill/>
          <a:ln>
            <a:noFill/>
          </a:ln>
        </p:spPr>
        <p:txBody>
          <a:bodyPr lIns="251999" tIns="1872000" rIns="216000" bIns="216000"/>
          <a:lstStyle>
            <a:lvl1pPr marL="0" indent="0" algn="l" eaLnBrk="1" fontAlgn="auto" latinLnBrk="0" hangingPunct="1">
              <a:lnSpc>
                <a:spcPct val="100000"/>
              </a:lnSpc>
              <a:spcBef>
                <a:spcPts val="0"/>
              </a:spcBef>
              <a:spcAft>
                <a:spcPts val="1200"/>
              </a:spcAft>
              <a:buSzPct val="80000"/>
              <a:buNone/>
              <a:defRPr sz="1800" b="1">
                <a:solidFill>
                  <a:srgbClr val="FF7E4A"/>
                </a:solidFill>
                <a:effectLst/>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00000"/>
              </a:lnSpc>
              <a:spcBef>
                <a:spcPts val="0"/>
              </a:spcBef>
              <a:spcAft>
                <a:spcPts val="1200"/>
              </a:spcAft>
              <a:buSzPct val="80000"/>
              <a:buNone/>
              <a:defRPr sz="1200">
                <a:solidFill>
                  <a:srgbClr val="FF7E4A"/>
                </a:solidFill>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20" name="number3"/>
          <p:cNvSpPr>
            <a:spLocks noGrp="1"/>
          </p:cNvSpPr>
          <p:nvPr>
            <p:ph sz="quarter" idx="18"/>
          </p:nvPr>
        </p:nvSpPr>
        <p:spPr>
          <a:xfrm>
            <a:off x="8233725" y="2640442"/>
            <a:ext cx="2945443" cy="615315"/>
          </a:xfrm>
          <a:prstGeom prst="rect">
            <a:avLst/>
          </a:prstGeom>
        </p:spPr>
        <p:txBody>
          <a:bodyPr/>
          <a:lstStyle>
            <a:lvl1pPr marL="0" indent="0" algn="l">
              <a:lnSpc>
                <a:spcPct val="100000"/>
              </a:lnSpc>
              <a:buNone/>
              <a:defRPr sz="4400" b="1">
                <a:solidFill>
                  <a:srgbClr val="FF7E4A"/>
                </a:solidFill>
                <a:latin typeface="Poppins Light" panose="02000000000000000000" charset="0"/>
                <a:cs typeface="Poppins Light" panose="02000000000000000000" charset="0"/>
              </a:defRPr>
            </a:lvl1pPr>
            <a:lvl2pPr marL="457200" indent="0" algn="ctr">
              <a:lnSpc>
                <a:spcPct val="100000"/>
              </a:lnSpc>
              <a:buNone/>
              <a:defRPr sz="2200">
                <a:solidFill>
                  <a:schemeClr val="tx1"/>
                </a:solidFill>
                <a:latin typeface="Poppins Light" panose="02000000000000000000" charset="0"/>
                <a:cs typeface="Poppins Light" panose="02000000000000000000" charset="0"/>
              </a:defRPr>
            </a:lvl2pPr>
            <a:lvl3pPr marL="914400" indent="0">
              <a:lnSpc>
                <a:spcPct val="100000"/>
              </a:lnSpc>
              <a:buNone/>
              <a:defRPr sz="2200">
                <a:solidFill>
                  <a:schemeClr val="tx1"/>
                </a:solidFill>
                <a:latin typeface="Poppins Light" panose="02000000000000000000" charset="0"/>
                <a:cs typeface="Poppins Light" panose="02000000000000000000" charset="0"/>
              </a:defRPr>
            </a:lvl3pPr>
            <a:lvl4pPr>
              <a:lnSpc>
                <a:spcPct val="100000"/>
              </a:lnSpc>
              <a:defRPr sz="2200">
                <a:solidFill>
                  <a:schemeClr val="tx1"/>
                </a:solidFill>
                <a:latin typeface="Poppins Light" panose="02000000000000000000" charset="0"/>
                <a:cs typeface="Poppins Light" panose="02000000000000000000" charset="0"/>
              </a:defRPr>
            </a:lvl4pPr>
            <a:lvl5pPr>
              <a:lnSpc>
                <a:spcPct val="100000"/>
              </a:lnSpc>
              <a:defRPr sz="2200">
                <a:solidFill>
                  <a:schemeClr val="tx1"/>
                </a:solidFill>
                <a:latin typeface="Poppins Light" panose="02000000000000000000" charset="0"/>
                <a:cs typeface="Poppins Light" panose="02000000000000000000" charset="0"/>
              </a:defRPr>
            </a:lvl5pPr>
          </a:lstStyle>
          <a:p>
            <a:pPr lvl="0"/>
            <a:r>
              <a:rPr lang="en-US" dirty="0"/>
              <a:t>Click to edit Master text styles</a:t>
            </a:r>
          </a:p>
        </p:txBody>
      </p:sp>
      <p:sp>
        <p:nvSpPr>
          <p:cNvPr id="12" name="body2"/>
          <p:cNvSpPr>
            <a:spLocks noGrp="1"/>
          </p:cNvSpPr>
          <p:nvPr>
            <p:ph sz="quarter" idx="19"/>
          </p:nvPr>
        </p:nvSpPr>
        <p:spPr>
          <a:xfrm>
            <a:off x="4484299" y="2012442"/>
            <a:ext cx="3119718" cy="3861022"/>
          </a:xfrm>
          <a:prstGeom prst="rect">
            <a:avLst/>
          </a:prstGeom>
          <a:noFill/>
          <a:ln>
            <a:noFill/>
          </a:ln>
        </p:spPr>
        <p:txBody>
          <a:bodyPr lIns="251999" tIns="1872000" rIns="216000" bIns="216000"/>
          <a:lstStyle>
            <a:lvl1pPr marL="0" indent="0" algn="l" eaLnBrk="1" fontAlgn="auto" latinLnBrk="0" hangingPunct="1">
              <a:lnSpc>
                <a:spcPct val="100000"/>
              </a:lnSpc>
              <a:spcBef>
                <a:spcPts val="0"/>
              </a:spcBef>
              <a:spcAft>
                <a:spcPts val="1200"/>
              </a:spcAft>
              <a:buSzPct val="80000"/>
              <a:buNone/>
              <a:defRPr sz="1800" b="1">
                <a:solidFill>
                  <a:schemeClr val="bg1"/>
                </a:solidFill>
                <a:effectLst/>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00000"/>
              </a:lnSpc>
              <a:spcBef>
                <a:spcPts val="0"/>
              </a:spcBef>
              <a:spcAft>
                <a:spcPts val="1200"/>
              </a:spcAft>
              <a:buSzPct val="80000"/>
              <a:buNone/>
              <a:defRPr sz="1200">
                <a:solidFill>
                  <a:schemeClr val="bg1"/>
                </a:solidFill>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14" name="number2"/>
          <p:cNvSpPr>
            <a:spLocks noGrp="1"/>
          </p:cNvSpPr>
          <p:nvPr>
            <p:ph sz="quarter" idx="20"/>
          </p:nvPr>
        </p:nvSpPr>
        <p:spPr>
          <a:xfrm>
            <a:off x="4576342" y="2640398"/>
            <a:ext cx="2945443" cy="615315"/>
          </a:xfrm>
          <a:prstGeom prst="rect">
            <a:avLst/>
          </a:prstGeom>
        </p:spPr>
        <p:txBody>
          <a:bodyPr/>
          <a:lstStyle>
            <a:lvl1pPr marL="0" indent="0" algn="l">
              <a:lnSpc>
                <a:spcPct val="100000"/>
              </a:lnSpc>
              <a:buNone/>
              <a:defRPr sz="4400" b="1">
                <a:solidFill>
                  <a:schemeClr val="bg1"/>
                </a:solidFill>
                <a:latin typeface="Poppins Light" panose="02000000000000000000" charset="0"/>
                <a:cs typeface="Poppins Light" panose="02000000000000000000" charset="0"/>
              </a:defRPr>
            </a:lvl1pPr>
            <a:lvl2pPr marL="457200" indent="0" algn="ctr">
              <a:lnSpc>
                <a:spcPct val="100000"/>
              </a:lnSpc>
              <a:buNone/>
              <a:defRPr sz="2200">
                <a:solidFill>
                  <a:schemeClr val="tx1"/>
                </a:solidFill>
                <a:latin typeface="Poppins Light" panose="02000000000000000000" charset="0"/>
                <a:cs typeface="Poppins Light" panose="02000000000000000000" charset="0"/>
              </a:defRPr>
            </a:lvl2pPr>
            <a:lvl3pPr marL="914400" indent="0">
              <a:lnSpc>
                <a:spcPct val="100000"/>
              </a:lnSpc>
              <a:buNone/>
              <a:defRPr sz="2200">
                <a:solidFill>
                  <a:schemeClr val="tx1"/>
                </a:solidFill>
                <a:latin typeface="Poppins Light" panose="02000000000000000000" charset="0"/>
                <a:cs typeface="Poppins Light" panose="02000000000000000000" charset="0"/>
              </a:defRPr>
            </a:lvl3pPr>
            <a:lvl4pPr>
              <a:lnSpc>
                <a:spcPct val="100000"/>
              </a:lnSpc>
              <a:defRPr sz="2200">
                <a:solidFill>
                  <a:schemeClr val="tx1"/>
                </a:solidFill>
                <a:latin typeface="Poppins Light" panose="02000000000000000000" charset="0"/>
                <a:cs typeface="Poppins Light" panose="02000000000000000000" charset="0"/>
              </a:defRPr>
            </a:lvl4pPr>
            <a:lvl5pPr>
              <a:lnSpc>
                <a:spcPct val="100000"/>
              </a:lnSpc>
              <a:defRPr sz="2200">
                <a:solidFill>
                  <a:schemeClr val="tx1"/>
                </a:solidFill>
                <a:latin typeface="Poppins Light" panose="02000000000000000000" charset="0"/>
                <a:cs typeface="Poppins Light" panose="02000000000000000000" charset="0"/>
              </a:defRPr>
            </a:lvl5pPr>
          </a:lstStyle>
          <a:p>
            <a:pPr lvl="0"/>
            <a:r>
              <a:rPr lang="en-US" dirty="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ow-list">
    <p:spTree>
      <p:nvGrpSpPr>
        <p:cNvPr id="1" name=""/>
        <p:cNvGrpSpPr/>
        <p:nvPr/>
      </p:nvGrpSpPr>
      <p:grpSpPr>
        <a:xfrm>
          <a:off x="0" y="0"/>
          <a:ext cx="0" cy="0"/>
          <a:chOff x="0" y="0"/>
          <a:chExt cx="0" cy="0"/>
        </a:xfrm>
      </p:grpSpPr>
      <p:pic>
        <p:nvPicPr>
          <p:cNvPr id="4" name="tray"/>
          <p:cNvPicPr>
            <a:picLocks noChangeAspect="1"/>
          </p:cNvPicPr>
          <p:nvPr userDrawn="1"/>
        </p:nvPicPr>
        <p:blipFill>
          <a:blip r:embed="rId2"/>
          <a:stretch>
            <a:fillRect/>
          </a:stretch>
        </p:blipFill>
        <p:spPr>
          <a:xfrm>
            <a:off x="0" y="0"/>
            <a:ext cx="12192000" cy="1308409"/>
          </a:xfrm>
          <a:prstGeom prst="rect">
            <a:avLst/>
          </a:prstGeom>
        </p:spPr>
      </p:pic>
      <p:pic>
        <p:nvPicPr>
          <p:cNvPr id="24" name="shape3" descr="形状, 正方形  描述已自动生成"/>
          <p:cNvPicPr>
            <a:picLocks noChangeAspect="1"/>
          </p:cNvPicPr>
          <p:nvPr userDrawn="1"/>
        </p:nvPicPr>
        <p:blipFill>
          <a:blip r:embed="rId3" cstate="screen"/>
          <a:stretch>
            <a:fillRect/>
          </a:stretch>
        </p:blipFill>
        <p:spPr>
          <a:xfrm>
            <a:off x="8145386" y="1989661"/>
            <a:ext cx="3136919" cy="3883804"/>
          </a:xfrm>
          <a:prstGeom prst="rect">
            <a:avLst/>
          </a:prstGeom>
        </p:spPr>
      </p:pic>
      <p:pic>
        <p:nvPicPr>
          <p:cNvPr id="22" name="shape2" descr="形状, 正方形  描述已自动生成"/>
          <p:cNvPicPr>
            <a:picLocks noChangeAspect="1"/>
          </p:cNvPicPr>
          <p:nvPr userDrawn="1"/>
        </p:nvPicPr>
        <p:blipFill>
          <a:blip r:embed="rId4" cstate="screen"/>
          <a:stretch>
            <a:fillRect/>
          </a:stretch>
        </p:blipFill>
        <p:spPr>
          <a:xfrm>
            <a:off x="4484298" y="1989661"/>
            <a:ext cx="3124899" cy="3883803"/>
          </a:xfrm>
          <a:prstGeom prst="rect">
            <a:avLst/>
          </a:prstGeom>
        </p:spPr>
      </p:pic>
      <p:pic>
        <p:nvPicPr>
          <p:cNvPr id="17" name="shape1" descr="形状, 正方形  描述已自动生成"/>
          <p:cNvPicPr>
            <a:picLocks noChangeAspect="1"/>
          </p:cNvPicPr>
          <p:nvPr userDrawn="1"/>
        </p:nvPicPr>
        <p:blipFill>
          <a:blip r:embed="rId5" cstate="screen"/>
          <a:stretch>
            <a:fillRect/>
          </a:stretch>
        </p:blipFill>
        <p:spPr>
          <a:xfrm>
            <a:off x="926895" y="1989661"/>
            <a:ext cx="3119719" cy="3883803"/>
          </a:xfrm>
          <a:prstGeom prst="rect">
            <a:avLst/>
          </a:prstGeom>
        </p:spPr>
      </p:pic>
      <p:sp>
        <p:nvSpPr>
          <p:cNvPr id="3" name="header"/>
          <p:cNvSpPr>
            <a:spLocks noGrp="1"/>
          </p:cNvSpPr>
          <p:nvPr>
            <p:ph type="title"/>
          </p:nvPr>
        </p:nvSpPr>
        <p:spPr>
          <a:xfrm>
            <a:off x="814740" y="374250"/>
            <a:ext cx="10800000" cy="615600"/>
          </a:xfrm>
          <a:prstGeom prst="rect">
            <a:avLst/>
          </a:prstGeom>
        </p:spPr>
        <p:txBody>
          <a:bodyPr anchor="ctr" anchorCtr="0"/>
          <a:lstStyle>
            <a:lvl1pPr algn="l">
              <a:defRPr sz="3400" b="1">
                <a:solidFill>
                  <a:schemeClr val="tx1"/>
                </a:solidFill>
                <a:latin typeface="Poppins SemiBold" panose="02000000000000000000" charset="0"/>
                <a:cs typeface="Poppins SemiBold" panose="02000000000000000000" charset="0"/>
              </a:defRPr>
            </a:lvl1pPr>
          </a:lstStyle>
          <a:p>
            <a:r>
              <a:rPr lang="en-US" dirty="0"/>
              <a:t>Click to edit Master title style</a:t>
            </a:r>
          </a:p>
        </p:txBody>
      </p:sp>
      <p:sp>
        <p:nvSpPr>
          <p:cNvPr id="13" name="body1"/>
          <p:cNvSpPr>
            <a:spLocks noGrp="1"/>
          </p:cNvSpPr>
          <p:nvPr>
            <p:ph sz="quarter" idx="10"/>
          </p:nvPr>
        </p:nvSpPr>
        <p:spPr>
          <a:xfrm>
            <a:off x="918297" y="2012442"/>
            <a:ext cx="3119718" cy="3861022"/>
          </a:xfrm>
          <a:prstGeom prst="rect">
            <a:avLst/>
          </a:prstGeom>
          <a:noFill/>
          <a:ln>
            <a:noFill/>
          </a:ln>
        </p:spPr>
        <p:txBody>
          <a:bodyPr lIns="251999" tIns="1872000" rIns="216000" bIns="216000"/>
          <a:lstStyle>
            <a:lvl1pPr marL="0" indent="0" algn="l" eaLnBrk="1" fontAlgn="auto" latinLnBrk="0" hangingPunct="1">
              <a:lnSpc>
                <a:spcPct val="100000"/>
              </a:lnSpc>
              <a:spcBef>
                <a:spcPts val="0"/>
              </a:spcBef>
              <a:spcAft>
                <a:spcPts val="1200"/>
              </a:spcAft>
              <a:buSzPct val="80000"/>
              <a:buNone/>
              <a:defRPr sz="1800" b="1">
                <a:solidFill>
                  <a:srgbClr val="FF7E4A"/>
                </a:solidFill>
                <a:effectLst/>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00000"/>
              </a:lnSpc>
              <a:spcBef>
                <a:spcPts val="0"/>
              </a:spcBef>
              <a:spcAft>
                <a:spcPts val="1200"/>
              </a:spcAft>
              <a:buSzPct val="80000"/>
              <a:buNone/>
              <a:defRPr sz="1200">
                <a:solidFill>
                  <a:srgbClr val="FF7E4A"/>
                </a:solidFill>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7" name="number1"/>
          <p:cNvSpPr>
            <a:spLocks noGrp="1"/>
          </p:cNvSpPr>
          <p:nvPr>
            <p:ph sz="quarter" idx="14"/>
          </p:nvPr>
        </p:nvSpPr>
        <p:spPr>
          <a:xfrm>
            <a:off x="1004652" y="2635954"/>
            <a:ext cx="2945443" cy="615315"/>
          </a:xfrm>
          <a:prstGeom prst="rect">
            <a:avLst/>
          </a:prstGeom>
        </p:spPr>
        <p:txBody>
          <a:bodyPr/>
          <a:lstStyle>
            <a:lvl1pPr marL="0" indent="0" algn="l">
              <a:lnSpc>
                <a:spcPct val="100000"/>
              </a:lnSpc>
              <a:buNone/>
              <a:defRPr sz="4400" b="1">
                <a:solidFill>
                  <a:srgbClr val="FF7E4A"/>
                </a:solidFill>
                <a:latin typeface="Poppins Light" panose="02000000000000000000" charset="0"/>
                <a:cs typeface="Poppins Light" panose="02000000000000000000" charset="0"/>
              </a:defRPr>
            </a:lvl1pPr>
            <a:lvl2pPr marL="457200" indent="0" algn="ctr">
              <a:lnSpc>
                <a:spcPct val="100000"/>
              </a:lnSpc>
              <a:buNone/>
              <a:defRPr sz="2200">
                <a:solidFill>
                  <a:schemeClr val="tx1"/>
                </a:solidFill>
                <a:latin typeface="Poppins Light" panose="02000000000000000000" charset="0"/>
                <a:cs typeface="Poppins Light" panose="02000000000000000000" charset="0"/>
              </a:defRPr>
            </a:lvl2pPr>
            <a:lvl3pPr marL="914400" indent="0">
              <a:lnSpc>
                <a:spcPct val="100000"/>
              </a:lnSpc>
              <a:buNone/>
              <a:defRPr sz="2200">
                <a:solidFill>
                  <a:schemeClr val="tx1"/>
                </a:solidFill>
                <a:latin typeface="Poppins Light" panose="02000000000000000000" charset="0"/>
                <a:cs typeface="Poppins Light" panose="02000000000000000000" charset="0"/>
              </a:defRPr>
            </a:lvl3pPr>
            <a:lvl4pPr>
              <a:lnSpc>
                <a:spcPct val="100000"/>
              </a:lnSpc>
              <a:defRPr sz="2200">
                <a:solidFill>
                  <a:schemeClr val="tx1"/>
                </a:solidFill>
                <a:latin typeface="Poppins Light" panose="02000000000000000000" charset="0"/>
                <a:cs typeface="Poppins Light" panose="02000000000000000000" charset="0"/>
              </a:defRPr>
            </a:lvl4pPr>
            <a:lvl5pPr>
              <a:lnSpc>
                <a:spcPct val="100000"/>
              </a:lnSpc>
              <a:defRPr sz="2200">
                <a:solidFill>
                  <a:schemeClr val="tx1"/>
                </a:solidFill>
                <a:latin typeface="Poppins Light" panose="02000000000000000000" charset="0"/>
                <a:cs typeface="Poppins Light" panose="02000000000000000000" charset="0"/>
              </a:defRPr>
            </a:lvl5pPr>
          </a:lstStyle>
          <a:p>
            <a:pPr lvl="0"/>
            <a:r>
              <a:rPr lang="en-US" dirty="0"/>
              <a:t>Click to edit Master text styles</a:t>
            </a:r>
          </a:p>
        </p:txBody>
      </p:sp>
      <p:sp>
        <p:nvSpPr>
          <p:cNvPr id="19" name="body3"/>
          <p:cNvSpPr>
            <a:spLocks noGrp="1"/>
          </p:cNvSpPr>
          <p:nvPr>
            <p:ph sz="quarter" idx="17"/>
          </p:nvPr>
        </p:nvSpPr>
        <p:spPr>
          <a:xfrm>
            <a:off x="8153987" y="2012443"/>
            <a:ext cx="3128318" cy="3861022"/>
          </a:xfrm>
          <a:prstGeom prst="rect">
            <a:avLst/>
          </a:prstGeom>
          <a:noFill/>
          <a:ln>
            <a:noFill/>
          </a:ln>
        </p:spPr>
        <p:txBody>
          <a:bodyPr lIns="251999" tIns="1872000" rIns="216000" bIns="216000"/>
          <a:lstStyle>
            <a:lvl1pPr marL="0" indent="0" algn="l" eaLnBrk="1" fontAlgn="auto" latinLnBrk="0" hangingPunct="1">
              <a:lnSpc>
                <a:spcPct val="100000"/>
              </a:lnSpc>
              <a:spcBef>
                <a:spcPts val="0"/>
              </a:spcBef>
              <a:spcAft>
                <a:spcPts val="1200"/>
              </a:spcAft>
              <a:buSzPct val="80000"/>
              <a:buNone/>
              <a:defRPr sz="1800" b="1">
                <a:solidFill>
                  <a:srgbClr val="FF7E4A"/>
                </a:solidFill>
                <a:effectLst/>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00000"/>
              </a:lnSpc>
              <a:spcBef>
                <a:spcPts val="0"/>
              </a:spcBef>
              <a:spcAft>
                <a:spcPts val="1200"/>
              </a:spcAft>
              <a:buSzPct val="80000"/>
              <a:buNone/>
              <a:defRPr sz="1200">
                <a:solidFill>
                  <a:srgbClr val="FF7E4A"/>
                </a:solidFill>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20" name="number3"/>
          <p:cNvSpPr>
            <a:spLocks noGrp="1"/>
          </p:cNvSpPr>
          <p:nvPr>
            <p:ph sz="quarter" idx="18"/>
          </p:nvPr>
        </p:nvSpPr>
        <p:spPr>
          <a:xfrm>
            <a:off x="8241345" y="2635997"/>
            <a:ext cx="2945443" cy="615315"/>
          </a:xfrm>
          <a:prstGeom prst="rect">
            <a:avLst/>
          </a:prstGeom>
        </p:spPr>
        <p:txBody>
          <a:bodyPr/>
          <a:lstStyle>
            <a:lvl1pPr marL="0" indent="0" algn="l">
              <a:lnSpc>
                <a:spcPct val="100000"/>
              </a:lnSpc>
              <a:buNone/>
              <a:defRPr sz="4400" b="1">
                <a:solidFill>
                  <a:srgbClr val="FF7E4A"/>
                </a:solidFill>
                <a:latin typeface="Poppins Light" panose="02000000000000000000" charset="0"/>
                <a:cs typeface="Poppins Light" panose="02000000000000000000" charset="0"/>
              </a:defRPr>
            </a:lvl1pPr>
            <a:lvl2pPr marL="457200" indent="0" algn="ctr">
              <a:lnSpc>
                <a:spcPct val="100000"/>
              </a:lnSpc>
              <a:buNone/>
              <a:defRPr sz="2200">
                <a:solidFill>
                  <a:schemeClr val="tx1"/>
                </a:solidFill>
                <a:latin typeface="Poppins Light" panose="02000000000000000000" charset="0"/>
                <a:cs typeface="Poppins Light" panose="02000000000000000000" charset="0"/>
              </a:defRPr>
            </a:lvl2pPr>
            <a:lvl3pPr marL="914400" indent="0">
              <a:lnSpc>
                <a:spcPct val="100000"/>
              </a:lnSpc>
              <a:buNone/>
              <a:defRPr sz="2200">
                <a:solidFill>
                  <a:schemeClr val="tx1"/>
                </a:solidFill>
                <a:latin typeface="Poppins Light" panose="02000000000000000000" charset="0"/>
                <a:cs typeface="Poppins Light" panose="02000000000000000000" charset="0"/>
              </a:defRPr>
            </a:lvl3pPr>
            <a:lvl4pPr>
              <a:lnSpc>
                <a:spcPct val="100000"/>
              </a:lnSpc>
              <a:defRPr sz="2200">
                <a:solidFill>
                  <a:schemeClr val="tx1"/>
                </a:solidFill>
                <a:latin typeface="Poppins Light" panose="02000000000000000000" charset="0"/>
                <a:cs typeface="Poppins Light" panose="02000000000000000000" charset="0"/>
              </a:defRPr>
            </a:lvl4pPr>
            <a:lvl5pPr>
              <a:lnSpc>
                <a:spcPct val="100000"/>
              </a:lnSpc>
              <a:defRPr sz="2200">
                <a:solidFill>
                  <a:schemeClr val="tx1"/>
                </a:solidFill>
                <a:latin typeface="Poppins Light" panose="02000000000000000000" charset="0"/>
                <a:cs typeface="Poppins Light" panose="02000000000000000000" charset="0"/>
              </a:defRPr>
            </a:lvl5pPr>
          </a:lstStyle>
          <a:p>
            <a:pPr lvl="0"/>
            <a:r>
              <a:rPr lang="en-US" dirty="0"/>
              <a:t>Click to edit Master text styles</a:t>
            </a:r>
          </a:p>
        </p:txBody>
      </p:sp>
      <p:sp>
        <p:nvSpPr>
          <p:cNvPr id="12" name="body2"/>
          <p:cNvSpPr>
            <a:spLocks noGrp="1"/>
          </p:cNvSpPr>
          <p:nvPr>
            <p:ph sz="quarter" idx="19"/>
          </p:nvPr>
        </p:nvSpPr>
        <p:spPr>
          <a:xfrm>
            <a:off x="4484299" y="2012442"/>
            <a:ext cx="3119718" cy="3861022"/>
          </a:xfrm>
          <a:prstGeom prst="rect">
            <a:avLst/>
          </a:prstGeom>
          <a:noFill/>
          <a:ln>
            <a:noFill/>
          </a:ln>
        </p:spPr>
        <p:txBody>
          <a:bodyPr lIns="251999" tIns="1872000" rIns="216000" bIns="216000"/>
          <a:lstStyle>
            <a:lvl1pPr marL="0" indent="0" algn="l" eaLnBrk="1" fontAlgn="auto" latinLnBrk="0" hangingPunct="1">
              <a:lnSpc>
                <a:spcPct val="100000"/>
              </a:lnSpc>
              <a:spcBef>
                <a:spcPts val="0"/>
              </a:spcBef>
              <a:spcAft>
                <a:spcPts val="1200"/>
              </a:spcAft>
              <a:buSzPct val="80000"/>
              <a:buNone/>
              <a:defRPr sz="1800" b="1">
                <a:solidFill>
                  <a:schemeClr val="bg1"/>
                </a:solidFill>
                <a:effectLst/>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00000"/>
              </a:lnSpc>
              <a:spcBef>
                <a:spcPts val="0"/>
              </a:spcBef>
              <a:spcAft>
                <a:spcPts val="1200"/>
              </a:spcAft>
              <a:buSzPct val="80000"/>
              <a:buNone/>
              <a:defRPr sz="1200">
                <a:solidFill>
                  <a:schemeClr val="bg1"/>
                </a:solidFill>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14" name="number2"/>
          <p:cNvSpPr>
            <a:spLocks noGrp="1"/>
          </p:cNvSpPr>
          <p:nvPr>
            <p:ph sz="quarter" idx="20"/>
          </p:nvPr>
        </p:nvSpPr>
        <p:spPr>
          <a:xfrm>
            <a:off x="4575072" y="2635953"/>
            <a:ext cx="2945443" cy="615315"/>
          </a:xfrm>
          <a:prstGeom prst="rect">
            <a:avLst/>
          </a:prstGeom>
        </p:spPr>
        <p:txBody>
          <a:bodyPr/>
          <a:lstStyle>
            <a:lvl1pPr marL="0" indent="0" algn="l">
              <a:lnSpc>
                <a:spcPct val="100000"/>
              </a:lnSpc>
              <a:buNone/>
              <a:defRPr sz="4400" b="1">
                <a:solidFill>
                  <a:schemeClr val="bg1"/>
                </a:solidFill>
                <a:latin typeface="Poppins Light" panose="02000000000000000000" charset="0"/>
                <a:cs typeface="Poppins Light" panose="02000000000000000000" charset="0"/>
              </a:defRPr>
            </a:lvl1pPr>
            <a:lvl2pPr marL="457200" indent="0" algn="ctr">
              <a:lnSpc>
                <a:spcPct val="100000"/>
              </a:lnSpc>
              <a:buNone/>
              <a:defRPr sz="2200">
                <a:solidFill>
                  <a:schemeClr val="tx1"/>
                </a:solidFill>
                <a:latin typeface="Poppins Light" panose="02000000000000000000" charset="0"/>
                <a:cs typeface="Poppins Light" panose="02000000000000000000" charset="0"/>
              </a:defRPr>
            </a:lvl2pPr>
            <a:lvl3pPr marL="914400" indent="0">
              <a:lnSpc>
                <a:spcPct val="100000"/>
              </a:lnSpc>
              <a:buNone/>
              <a:defRPr sz="2200">
                <a:solidFill>
                  <a:schemeClr val="tx1"/>
                </a:solidFill>
                <a:latin typeface="Poppins Light" panose="02000000000000000000" charset="0"/>
                <a:cs typeface="Poppins Light" panose="02000000000000000000" charset="0"/>
              </a:defRPr>
            </a:lvl3pPr>
            <a:lvl4pPr>
              <a:lnSpc>
                <a:spcPct val="100000"/>
              </a:lnSpc>
              <a:defRPr sz="2200">
                <a:solidFill>
                  <a:schemeClr val="tx1"/>
                </a:solidFill>
                <a:latin typeface="Poppins Light" panose="02000000000000000000" charset="0"/>
                <a:cs typeface="Poppins Light" panose="02000000000000000000" charset="0"/>
              </a:defRPr>
            </a:lvl4pPr>
            <a:lvl5pPr>
              <a:lnSpc>
                <a:spcPct val="100000"/>
              </a:lnSpc>
              <a:defRPr sz="2200">
                <a:solidFill>
                  <a:schemeClr val="tx1"/>
                </a:solidFill>
                <a:latin typeface="Poppins Light" panose="02000000000000000000" charset="0"/>
                <a:cs typeface="Poppins Light" panose="02000000000000000000" charset="0"/>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ow-pro-list2">
    <p:spTree>
      <p:nvGrpSpPr>
        <p:cNvPr id="1" name=""/>
        <p:cNvGrpSpPr/>
        <p:nvPr/>
      </p:nvGrpSpPr>
      <p:grpSpPr>
        <a:xfrm>
          <a:off x="0" y="0"/>
          <a:ext cx="0" cy="0"/>
          <a:chOff x="0" y="0"/>
          <a:chExt cx="0" cy="0"/>
        </a:xfrm>
      </p:grpSpPr>
      <p:pic>
        <p:nvPicPr>
          <p:cNvPr id="18" name="tray"/>
          <p:cNvPicPr>
            <a:picLocks noChangeAspect="1"/>
          </p:cNvPicPr>
          <p:nvPr userDrawn="1"/>
        </p:nvPicPr>
        <p:blipFill>
          <a:blip r:embed="rId2"/>
          <a:stretch>
            <a:fillRect/>
          </a:stretch>
        </p:blipFill>
        <p:spPr>
          <a:xfrm>
            <a:off x="0" y="0"/>
            <a:ext cx="12192000" cy="1308409"/>
          </a:xfrm>
          <a:prstGeom prst="rect">
            <a:avLst/>
          </a:prstGeom>
        </p:spPr>
      </p:pic>
      <p:pic>
        <p:nvPicPr>
          <p:cNvPr id="17" name="shape2" descr="形状, 矩形  描述已自动生成"/>
          <p:cNvPicPr>
            <a:picLocks noChangeAspect="1"/>
          </p:cNvPicPr>
          <p:nvPr userDrawn="1"/>
        </p:nvPicPr>
        <p:blipFill>
          <a:blip r:embed="rId3"/>
          <a:stretch>
            <a:fillRect/>
          </a:stretch>
        </p:blipFill>
        <p:spPr>
          <a:xfrm>
            <a:off x="6343419" y="2007128"/>
            <a:ext cx="4930228" cy="3861022"/>
          </a:xfrm>
          <a:prstGeom prst="rect">
            <a:avLst/>
          </a:prstGeom>
        </p:spPr>
      </p:pic>
      <p:pic>
        <p:nvPicPr>
          <p:cNvPr id="11" name="shape1" descr="形状, 正方形  描述已自动生成"/>
          <p:cNvPicPr>
            <a:picLocks noChangeAspect="1"/>
          </p:cNvPicPr>
          <p:nvPr userDrawn="1"/>
        </p:nvPicPr>
        <p:blipFill>
          <a:blip r:embed="rId4"/>
          <a:stretch>
            <a:fillRect/>
          </a:stretch>
        </p:blipFill>
        <p:spPr>
          <a:xfrm>
            <a:off x="887033" y="2022937"/>
            <a:ext cx="4930228" cy="3861022"/>
          </a:xfrm>
          <a:prstGeom prst="rect">
            <a:avLst/>
          </a:prstGeom>
        </p:spPr>
      </p:pic>
      <p:sp>
        <p:nvSpPr>
          <p:cNvPr id="3" name="header"/>
          <p:cNvSpPr>
            <a:spLocks noGrp="1"/>
          </p:cNvSpPr>
          <p:nvPr>
            <p:ph type="title"/>
          </p:nvPr>
        </p:nvSpPr>
        <p:spPr>
          <a:xfrm>
            <a:off x="814740" y="374250"/>
            <a:ext cx="10800000" cy="615600"/>
          </a:xfrm>
          <a:prstGeom prst="rect">
            <a:avLst/>
          </a:prstGeom>
        </p:spPr>
        <p:txBody>
          <a:bodyPr anchor="ctr" anchorCtr="0"/>
          <a:lstStyle>
            <a:lvl1pPr algn="l">
              <a:defRPr sz="3400" b="1">
                <a:solidFill>
                  <a:schemeClr val="tx1"/>
                </a:solidFill>
                <a:latin typeface="Poppins SemiBold" panose="02000000000000000000" charset="0"/>
                <a:cs typeface="Poppins SemiBold" panose="02000000000000000000" charset="0"/>
              </a:defRPr>
            </a:lvl1pPr>
          </a:lstStyle>
          <a:p>
            <a:r>
              <a:rPr lang="en-US" dirty="0"/>
              <a:t>Click to edit Master title style</a:t>
            </a:r>
          </a:p>
        </p:txBody>
      </p:sp>
      <p:sp>
        <p:nvSpPr>
          <p:cNvPr id="13" name="body1"/>
          <p:cNvSpPr>
            <a:spLocks noGrp="1"/>
          </p:cNvSpPr>
          <p:nvPr>
            <p:ph sz="quarter" idx="10"/>
          </p:nvPr>
        </p:nvSpPr>
        <p:spPr>
          <a:xfrm>
            <a:off x="903514" y="2032667"/>
            <a:ext cx="4911293" cy="3861022"/>
          </a:xfrm>
          <a:prstGeom prst="rect">
            <a:avLst/>
          </a:prstGeom>
          <a:noFill/>
          <a:ln>
            <a:noFill/>
          </a:ln>
        </p:spPr>
        <p:txBody>
          <a:bodyPr lIns="251999" tIns="1872000" rIns="216000" bIns="216000"/>
          <a:lstStyle>
            <a:lvl1pPr marL="0" indent="0" algn="l" eaLnBrk="1" fontAlgn="auto" latinLnBrk="0" hangingPunct="1">
              <a:lnSpc>
                <a:spcPct val="100000"/>
              </a:lnSpc>
              <a:spcBef>
                <a:spcPts val="0"/>
              </a:spcBef>
              <a:spcAft>
                <a:spcPts val="1200"/>
              </a:spcAft>
              <a:buSzPct val="80000"/>
              <a:buNone/>
              <a:defRPr sz="1800" b="1">
                <a:solidFill>
                  <a:srgbClr val="FF7E4A"/>
                </a:solidFill>
                <a:effectLst/>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00000"/>
              </a:lnSpc>
              <a:spcBef>
                <a:spcPts val="0"/>
              </a:spcBef>
              <a:spcAft>
                <a:spcPts val="1200"/>
              </a:spcAft>
              <a:buSzPct val="80000"/>
              <a:buNone/>
              <a:defRPr sz="1200">
                <a:solidFill>
                  <a:srgbClr val="FF7E4A"/>
                </a:solidFill>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7" name="number1"/>
          <p:cNvSpPr>
            <a:spLocks noGrp="1"/>
          </p:cNvSpPr>
          <p:nvPr>
            <p:ph sz="quarter" idx="14"/>
          </p:nvPr>
        </p:nvSpPr>
        <p:spPr>
          <a:xfrm>
            <a:off x="989324" y="2596826"/>
            <a:ext cx="4570790" cy="615315"/>
          </a:xfrm>
          <a:prstGeom prst="rect">
            <a:avLst/>
          </a:prstGeom>
        </p:spPr>
        <p:txBody>
          <a:bodyPr/>
          <a:lstStyle>
            <a:lvl1pPr marL="0" indent="0" algn="l">
              <a:lnSpc>
                <a:spcPct val="100000"/>
              </a:lnSpc>
              <a:buNone/>
              <a:defRPr sz="4400" b="1">
                <a:solidFill>
                  <a:srgbClr val="FF7E4A"/>
                </a:solidFill>
                <a:latin typeface="Poppins Light" panose="02000000000000000000" charset="0"/>
                <a:cs typeface="Poppins Light" panose="02000000000000000000" charset="0"/>
              </a:defRPr>
            </a:lvl1pPr>
            <a:lvl2pPr marL="457200" indent="0" algn="ctr">
              <a:lnSpc>
                <a:spcPct val="100000"/>
              </a:lnSpc>
              <a:buNone/>
              <a:defRPr sz="2200">
                <a:solidFill>
                  <a:schemeClr val="tx1"/>
                </a:solidFill>
                <a:latin typeface="Poppins Light" panose="02000000000000000000" charset="0"/>
                <a:cs typeface="Poppins Light" panose="02000000000000000000" charset="0"/>
              </a:defRPr>
            </a:lvl2pPr>
            <a:lvl3pPr marL="914400" indent="0">
              <a:lnSpc>
                <a:spcPct val="100000"/>
              </a:lnSpc>
              <a:buNone/>
              <a:defRPr sz="2200">
                <a:solidFill>
                  <a:schemeClr val="tx1"/>
                </a:solidFill>
                <a:latin typeface="Poppins Light" panose="02000000000000000000" charset="0"/>
                <a:cs typeface="Poppins Light" panose="02000000000000000000" charset="0"/>
              </a:defRPr>
            </a:lvl3pPr>
            <a:lvl4pPr>
              <a:lnSpc>
                <a:spcPct val="100000"/>
              </a:lnSpc>
              <a:defRPr sz="2200">
                <a:solidFill>
                  <a:schemeClr val="tx1"/>
                </a:solidFill>
                <a:latin typeface="Poppins Light" panose="02000000000000000000" charset="0"/>
                <a:cs typeface="Poppins Light" panose="02000000000000000000" charset="0"/>
              </a:defRPr>
            </a:lvl4pPr>
            <a:lvl5pPr>
              <a:lnSpc>
                <a:spcPct val="100000"/>
              </a:lnSpc>
              <a:defRPr sz="2200">
                <a:solidFill>
                  <a:schemeClr val="tx1"/>
                </a:solidFill>
                <a:latin typeface="Poppins Light" panose="02000000000000000000" charset="0"/>
                <a:cs typeface="Poppins Light" panose="02000000000000000000" charset="0"/>
              </a:defRPr>
            </a:lvl5pPr>
          </a:lstStyle>
          <a:p>
            <a:pPr lvl="0"/>
            <a:r>
              <a:rPr lang="en-US" dirty="0"/>
              <a:t>Click to edit Master text styles</a:t>
            </a:r>
          </a:p>
        </p:txBody>
      </p:sp>
      <p:sp>
        <p:nvSpPr>
          <p:cNvPr id="12" name="body2"/>
          <p:cNvSpPr>
            <a:spLocks noGrp="1"/>
          </p:cNvSpPr>
          <p:nvPr>
            <p:ph sz="quarter" idx="19"/>
          </p:nvPr>
        </p:nvSpPr>
        <p:spPr>
          <a:xfrm>
            <a:off x="6362352" y="2009918"/>
            <a:ext cx="4911295" cy="3861022"/>
          </a:xfrm>
          <a:prstGeom prst="rect">
            <a:avLst/>
          </a:prstGeom>
          <a:noFill/>
          <a:ln>
            <a:noFill/>
          </a:ln>
        </p:spPr>
        <p:txBody>
          <a:bodyPr lIns="251999" tIns="1872000" rIns="216000" bIns="216000"/>
          <a:lstStyle>
            <a:lvl1pPr marL="0" indent="0" algn="l" eaLnBrk="1" fontAlgn="auto" latinLnBrk="0" hangingPunct="1">
              <a:lnSpc>
                <a:spcPct val="100000"/>
              </a:lnSpc>
              <a:spcBef>
                <a:spcPts val="0"/>
              </a:spcBef>
              <a:spcAft>
                <a:spcPts val="1200"/>
              </a:spcAft>
              <a:buSzPct val="80000"/>
              <a:buNone/>
              <a:defRPr sz="1800" b="1">
                <a:solidFill>
                  <a:schemeClr val="bg1"/>
                </a:solidFill>
                <a:effectLst/>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00000"/>
              </a:lnSpc>
              <a:spcBef>
                <a:spcPts val="0"/>
              </a:spcBef>
              <a:spcAft>
                <a:spcPts val="1200"/>
              </a:spcAft>
              <a:buSzPct val="80000"/>
              <a:buNone/>
              <a:defRPr sz="1200">
                <a:solidFill>
                  <a:schemeClr val="bg1"/>
                </a:solidFill>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14" name="number2"/>
          <p:cNvSpPr>
            <a:spLocks noGrp="1"/>
          </p:cNvSpPr>
          <p:nvPr>
            <p:ph sz="quarter" idx="20"/>
          </p:nvPr>
        </p:nvSpPr>
        <p:spPr>
          <a:xfrm>
            <a:off x="6532428" y="2596797"/>
            <a:ext cx="4570791" cy="615315"/>
          </a:xfrm>
          <a:prstGeom prst="rect">
            <a:avLst/>
          </a:prstGeom>
        </p:spPr>
        <p:txBody>
          <a:bodyPr/>
          <a:lstStyle>
            <a:lvl1pPr marL="0" indent="0" algn="l">
              <a:lnSpc>
                <a:spcPct val="100000"/>
              </a:lnSpc>
              <a:buNone/>
              <a:defRPr sz="4400" b="1">
                <a:solidFill>
                  <a:schemeClr val="bg1"/>
                </a:solidFill>
                <a:latin typeface="Poppins Light" panose="02000000000000000000" charset="0"/>
                <a:cs typeface="Poppins Light" panose="02000000000000000000" charset="0"/>
              </a:defRPr>
            </a:lvl1pPr>
            <a:lvl2pPr marL="457200" indent="0" algn="ctr">
              <a:lnSpc>
                <a:spcPct val="100000"/>
              </a:lnSpc>
              <a:buNone/>
              <a:defRPr sz="2200">
                <a:solidFill>
                  <a:schemeClr val="tx1"/>
                </a:solidFill>
                <a:latin typeface="Poppins Light" panose="02000000000000000000" charset="0"/>
                <a:cs typeface="Poppins Light" panose="02000000000000000000" charset="0"/>
              </a:defRPr>
            </a:lvl2pPr>
            <a:lvl3pPr marL="914400" indent="0">
              <a:lnSpc>
                <a:spcPct val="100000"/>
              </a:lnSpc>
              <a:buNone/>
              <a:defRPr sz="2200">
                <a:solidFill>
                  <a:schemeClr val="tx1"/>
                </a:solidFill>
                <a:latin typeface="Poppins Light" panose="02000000000000000000" charset="0"/>
                <a:cs typeface="Poppins Light" panose="02000000000000000000" charset="0"/>
              </a:defRPr>
            </a:lvl3pPr>
            <a:lvl4pPr>
              <a:lnSpc>
                <a:spcPct val="100000"/>
              </a:lnSpc>
              <a:defRPr sz="2200">
                <a:solidFill>
                  <a:schemeClr val="tx1"/>
                </a:solidFill>
                <a:latin typeface="Poppins Light" panose="02000000000000000000" charset="0"/>
                <a:cs typeface="Poppins Light" panose="02000000000000000000" charset="0"/>
              </a:defRPr>
            </a:lvl4pPr>
            <a:lvl5pPr>
              <a:lnSpc>
                <a:spcPct val="100000"/>
              </a:lnSpc>
              <a:defRPr sz="2200">
                <a:solidFill>
                  <a:schemeClr val="tx1"/>
                </a:solidFill>
                <a:latin typeface="Poppins Light" panose="02000000000000000000" charset="0"/>
                <a:cs typeface="Poppins Light" panose="02000000000000000000" charset="0"/>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text">
    <p:spTree>
      <p:nvGrpSpPr>
        <p:cNvPr id="1" name=""/>
        <p:cNvGrpSpPr/>
        <p:nvPr/>
      </p:nvGrpSpPr>
      <p:grpSpPr>
        <a:xfrm>
          <a:off x="0" y="0"/>
          <a:ext cx="0" cy="0"/>
          <a:chOff x="0" y="0"/>
          <a:chExt cx="0" cy="0"/>
        </a:xfrm>
      </p:grpSpPr>
      <p:pic>
        <p:nvPicPr>
          <p:cNvPr id="4" name="background" descr="background"/>
          <p:cNvPicPr>
            <a:picLocks noChangeAspect="1"/>
          </p:cNvPicPr>
          <p:nvPr userDrawn="1"/>
        </p:nvPicPr>
        <p:blipFill>
          <a:blip r:embed="rId2"/>
          <a:stretch>
            <a:fillRect/>
          </a:stretch>
        </p:blipFill>
        <p:spPr>
          <a:xfrm>
            <a:off x="-1270" y="1298575"/>
            <a:ext cx="12204000" cy="5566347"/>
          </a:xfrm>
          <a:prstGeom prst="rect">
            <a:avLst/>
          </a:prstGeom>
        </p:spPr>
      </p:pic>
      <p:sp>
        <p:nvSpPr>
          <p:cNvPr id="5" name="body"/>
          <p:cNvSpPr>
            <a:spLocks noGrp="1"/>
          </p:cNvSpPr>
          <p:nvPr>
            <p:ph sz="quarter" idx="10"/>
          </p:nvPr>
        </p:nvSpPr>
        <p:spPr>
          <a:xfrm>
            <a:off x="814740" y="2122180"/>
            <a:ext cx="10800000" cy="4136400"/>
          </a:xfrm>
          <a:prstGeom prst="rect">
            <a:avLst/>
          </a:prstGeom>
        </p:spPr>
        <p:txBody>
          <a:bodyPr/>
          <a:lstStyle>
            <a:lvl1pPr>
              <a:lnSpc>
                <a:spcPct val="100000"/>
              </a:lnSpc>
              <a:defRPr sz="2200">
                <a:solidFill>
                  <a:schemeClr val="tx1"/>
                </a:solidFill>
                <a:latin typeface="Poppins Light" panose="02000000000000000000" charset="0"/>
                <a:cs typeface="Poppins Light" panose="02000000000000000000" charset="0"/>
              </a:defRPr>
            </a:lvl1pPr>
            <a:lvl2pPr>
              <a:lnSpc>
                <a:spcPct val="100000"/>
              </a:lnSpc>
              <a:defRPr sz="2200">
                <a:solidFill>
                  <a:schemeClr val="tx1"/>
                </a:solidFill>
                <a:latin typeface="Poppins Light" panose="02000000000000000000" charset="0"/>
                <a:cs typeface="Poppins Light" panose="02000000000000000000" charset="0"/>
              </a:defRPr>
            </a:lvl2pPr>
            <a:lvl3pPr>
              <a:lnSpc>
                <a:spcPct val="100000"/>
              </a:lnSpc>
              <a:defRPr sz="2200">
                <a:solidFill>
                  <a:schemeClr val="tx1"/>
                </a:solidFill>
                <a:latin typeface="Poppins Light" panose="02000000000000000000" charset="0"/>
                <a:cs typeface="Poppins Light" panose="02000000000000000000" charset="0"/>
              </a:defRPr>
            </a:lvl3pPr>
            <a:lvl4pPr>
              <a:lnSpc>
                <a:spcPct val="100000"/>
              </a:lnSpc>
              <a:defRPr sz="2200">
                <a:solidFill>
                  <a:schemeClr val="tx1"/>
                </a:solidFill>
                <a:latin typeface="Poppins Light" panose="02000000000000000000" charset="0"/>
                <a:cs typeface="Poppins Light" panose="02000000000000000000" charset="0"/>
              </a:defRPr>
            </a:lvl4pPr>
            <a:lvl5pPr>
              <a:lnSpc>
                <a:spcPct val="100000"/>
              </a:lnSpc>
              <a:defRPr sz="2200">
                <a:solidFill>
                  <a:schemeClr val="tx1"/>
                </a:solidFill>
                <a:latin typeface="Poppins Light" panose="02000000000000000000" charset="0"/>
                <a:cs typeface="Poppins Light" panose="0200000000000000000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header"/>
          <p:cNvSpPr>
            <a:spLocks noGrp="1"/>
          </p:cNvSpPr>
          <p:nvPr>
            <p:ph type="title"/>
          </p:nvPr>
        </p:nvSpPr>
        <p:spPr>
          <a:xfrm>
            <a:off x="814740" y="374250"/>
            <a:ext cx="10800000" cy="615600"/>
          </a:xfrm>
          <a:prstGeom prst="rect">
            <a:avLst/>
          </a:prstGeom>
        </p:spPr>
        <p:txBody>
          <a:bodyPr anchor="t" anchorCtr="0"/>
          <a:lstStyle>
            <a:lvl1pPr algn="l">
              <a:defRPr sz="3400" b="1">
                <a:solidFill>
                  <a:schemeClr val="tx1"/>
                </a:solidFill>
                <a:latin typeface="Poppins SemiBold" panose="02000000000000000000" charset="0"/>
                <a:cs typeface="Poppins SemiBold" panose="02000000000000000000" charset="0"/>
              </a:defRPr>
            </a:lvl1pPr>
          </a:lstStyle>
          <a:p>
            <a:r>
              <a:rPr lang="en-US"/>
              <a:t>Click to edit Master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pic>
        <p:nvPicPr>
          <p:cNvPr id="24" name="tray"/>
          <p:cNvPicPr>
            <a:picLocks noChangeAspect="1"/>
          </p:cNvPicPr>
          <p:nvPr userDrawn="1"/>
        </p:nvPicPr>
        <p:blipFill>
          <a:blip r:embed="rId2"/>
          <a:stretch>
            <a:fillRect/>
          </a:stretch>
        </p:blipFill>
        <p:spPr>
          <a:xfrm>
            <a:off x="0" y="0"/>
            <a:ext cx="12192000" cy="1308409"/>
          </a:xfrm>
          <a:prstGeom prst="rect">
            <a:avLst/>
          </a:prstGeom>
        </p:spPr>
      </p:pic>
      <p:pic>
        <p:nvPicPr>
          <p:cNvPr id="8" name="shape1" descr="图片包含 形状  描述已自动生成"/>
          <p:cNvPicPr>
            <a:picLocks noChangeAspect="1"/>
          </p:cNvPicPr>
          <p:nvPr userDrawn="1"/>
        </p:nvPicPr>
        <p:blipFill>
          <a:blip r:embed="rId3"/>
          <a:stretch>
            <a:fillRect/>
          </a:stretch>
        </p:blipFill>
        <p:spPr>
          <a:xfrm>
            <a:off x="4553405" y="2538337"/>
            <a:ext cx="1437682" cy="1437682"/>
          </a:xfrm>
          <a:prstGeom prst="rect">
            <a:avLst/>
          </a:prstGeom>
        </p:spPr>
      </p:pic>
      <p:pic>
        <p:nvPicPr>
          <p:cNvPr id="17" name="shape2" descr="图标  低可信度描述已自动生成"/>
          <p:cNvPicPr>
            <a:picLocks noChangeAspect="1"/>
          </p:cNvPicPr>
          <p:nvPr userDrawn="1"/>
        </p:nvPicPr>
        <p:blipFill>
          <a:blip r:embed="rId4"/>
          <a:stretch>
            <a:fillRect/>
          </a:stretch>
        </p:blipFill>
        <p:spPr>
          <a:xfrm>
            <a:off x="6225362" y="2538903"/>
            <a:ext cx="1437116" cy="1437116"/>
          </a:xfrm>
          <a:prstGeom prst="rect">
            <a:avLst/>
          </a:prstGeom>
        </p:spPr>
      </p:pic>
      <p:pic>
        <p:nvPicPr>
          <p:cNvPr id="21" name="shape3" descr="图标  中度可信度描述已自动生成"/>
          <p:cNvPicPr>
            <a:picLocks noChangeAspect="1"/>
          </p:cNvPicPr>
          <p:nvPr userDrawn="1"/>
        </p:nvPicPr>
        <p:blipFill>
          <a:blip r:embed="rId5"/>
          <a:stretch>
            <a:fillRect/>
          </a:stretch>
        </p:blipFill>
        <p:spPr>
          <a:xfrm>
            <a:off x="4529523" y="4204242"/>
            <a:ext cx="1437116" cy="1437116"/>
          </a:xfrm>
          <a:prstGeom prst="rect">
            <a:avLst/>
          </a:prstGeom>
        </p:spPr>
      </p:pic>
      <p:pic>
        <p:nvPicPr>
          <p:cNvPr id="23" name="shape4" descr="图标  中度可信度描述已自动生成"/>
          <p:cNvPicPr>
            <a:picLocks noChangeAspect="1"/>
          </p:cNvPicPr>
          <p:nvPr userDrawn="1"/>
        </p:nvPicPr>
        <p:blipFill>
          <a:blip r:embed="rId6"/>
          <a:stretch>
            <a:fillRect/>
          </a:stretch>
        </p:blipFill>
        <p:spPr>
          <a:xfrm>
            <a:off x="6225362" y="4204241"/>
            <a:ext cx="1437116" cy="1437116"/>
          </a:xfrm>
          <a:prstGeom prst="rect">
            <a:avLst/>
          </a:prstGeom>
        </p:spPr>
      </p:pic>
      <p:sp>
        <p:nvSpPr>
          <p:cNvPr id="9" name="body1"/>
          <p:cNvSpPr>
            <a:spLocks noGrp="1"/>
          </p:cNvSpPr>
          <p:nvPr>
            <p:ph sz="quarter" idx="10"/>
          </p:nvPr>
        </p:nvSpPr>
        <p:spPr>
          <a:xfrm>
            <a:off x="898360" y="2362922"/>
            <a:ext cx="3465094" cy="1315506"/>
          </a:xfrm>
          <a:prstGeom prst="rect">
            <a:avLst/>
          </a:prstGeom>
          <a:noFill/>
          <a:ln>
            <a:noFill/>
          </a:ln>
        </p:spPr>
        <p:txBody>
          <a:bodyPr lIns="216000" tIns="144000" bIns="72000"/>
          <a:lstStyle>
            <a:lvl1pPr marL="0" indent="0" algn="r" eaLnBrk="1" fontAlgn="auto" latinLnBrk="0" hangingPunct="1">
              <a:lnSpc>
                <a:spcPct val="135000"/>
              </a:lnSpc>
              <a:spcBef>
                <a:spcPts val="0"/>
              </a:spcBef>
              <a:spcAft>
                <a:spcPts val="400"/>
              </a:spcAft>
              <a:buSzPct val="80000"/>
              <a:buNone/>
              <a:defRPr sz="20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algn="r"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3" name="header"/>
          <p:cNvSpPr>
            <a:spLocks noGrp="1"/>
          </p:cNvSpPr>
          <p:nvPr>
            <p:ph type="title"/>
          </p:nvPr>
        </p:nvSpPr>
        <p:spPr>
          <a:xfrm>
            <a:off x="810126" y="444390"/>
            <a:ext cx="11017677" cy="417964"/>
          </a:xfrm>
          <a:prstGeom prst="rect">
            <a:avLst/>
          </a:prstGeom>
        </p:spPr>
        <p:txBody>
          <a:bodyPr/>
          <a:lstStyle>
            <a:lvl1pPr>
              <a:defRPr kumimoji="0" lang="en-US" sz="3400" b="1" i="0" u="none" strike="noStrike" kern="1200" cap="none" spc="0" normalizeH="0" baseline="0" noProof="1" dirty="0">
                <a:solidFill>
                  <a:schemeClr val="tx1"/>
                </a:solidFill>
                <a:latin typeface="Poppins SemiBold" panose="02000000000000000000" charset="0"/>
                <a:ea typeface="+mj-ea"/>
                <a:cs typeface="Poppins SemiBold" panose="02000000000000000000" charset="0"/>
              </a:defRPr>
            </a:lvl1pPr>
          </a:lstStyle>
          <a:p>
            <a:r>
              <a:rPr lang="en-US" dirty="0"/>
              <a:t>Click to edit Master title style</a:t>
            </a:r>
          </a:p>
        </p:txBody>
      </p:sp>
      <p:sp>
        <p:nvSpPr>
          <p:cNvPr id="13" name="body2"/>
          <p:cNvSpPr>
            <a:spLocks noGrp="1"/>
          </p:cNvSpPr>
          <p:nvPr>
            <p:ph sz="quarter" idx="24"/>
          </p:nvPr>
        </p:nvSpPr>
        <p:spPr>
          <a:xfrm>
            <a:off x="7689736" y="2349781"/>
            <a:ext cx="3583858" cy="1314718"/>
          </a:xfrm>
          <a:prstGeom prst="rect">
            <a:avLst/>
          </a:prstGeom>
          <a:noFill/>
          <a:ln>
            <a:noFill/>
          </a:ln>
        </p:spPr>
        <p:txBody>
          <a:bodyPr lIns="216000" tIns="144000" bIns="72000"/>
          <a:lstStyle>
            <a:lvl1pPr marL="0" indent="0" algn="l" eaLnBrk="1" fontAlgn="auto" latinLnBrk="0" hangingPunct="1">
              <a:lnSpc>
                <a:spcPct val="135000"/>
              </a:lnSpc>
              <a:spcBef>
                <a:spcPts val="0"/>
              </a:spcBef>
              <a:spcAft>
                <a:spcPts val="400"/>
              </a:spcAft>
              <a:buSzPct val="80000"/>
              <a:buNone/>
              <a:defRPr sz="20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14" name="body4"/>
          <p:cNvSpPr>
            <a:spLocks noGrp="1"/>
          </p:cNvSpPr>
          <p:nvPr>
            <p:ph sz="quarter" idx="25"/>
          </p:nvPr>
        </p:nvSpPr>
        <p:spPr>
          <a:xfrm>
            <a:off x="7727812" y="4348535"/>
            <a:ext cx="3583858" cy="1241053"/>
          </a:xfrm>
          <a:prstGeom prst="rect">
            <a:avLst/>
          </a:prstGeom>
          <a:noFill/>
          <a:ln>
            <a:noFill/>
          </a:ln>
        </p:spPr>
        <p:txBody>
          <a:bodyPr lIns="216000" tIns="144000" bIns="72000"/>
          <a:lstStyle>
            <a:lvl1pPr marL="0" indent="0" algn="l" eaLnBrk="1" fontAlgn="auto" latinLnBrk="0" hangingPunct="1">
              <a:lnSpc>
                <a:spcPct val="135000"/>
              </a:lnSpc>
              <a:spcBef>
                <a:spcPts val="0"/>
              </a:spcBef>
              <a:spcAft>
                <a:spcPts val="400"/>
              </a:spcAft>
              <a:buSzPct val="80000"/>
              <a:buNone/>
              <a:defRPr sz="20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4" name="body3"/>
          <p:cNvSpPr>
            <a:spLocks noGrp="1"/>
          </p:cNvSpPr>
          <p:nvPr>
            <p:ph sz="quarter" idx="26"/>
          </p:nvPr>
        </p:nvSpPr>
        <p:spPr>
          <a:xfrm>
            <a:off x="915634" y="4348141"/>
            <a:ext cx="3465094" cy="1241447"/>
          </a:xfrm>
          <a:prstGeom prst="rect">
            <a:avLst/>
          </a:prstGeom>
          <a:noFill/>
          <a:ln>
            <a:noFill/>
          </a:ln>
        </p:spPr>
        <p:txBody>
          <a:bodyPr lIns="216000" tIns="144000" bIns="72000"/>
          <a:lstStyle>
            <a:lvl1pPr marL="0" indent="0" algn="r" eaLnBrk="1" fontAlgn="auto" latinLnBrk="0" hangingPunct="1">
              <a:lnSpc>
                <a:spcPct val="135000"/>
              </a:lnSpc>
              <a:spcBef>
                <a:spcPts val="0"/>
              </a:spcBef>
              <a:spcAft>
                <a:spcPts val="400"/>
              </a:spcAft>
              <a:buSzPct val="80000"/>
              <a:buNone/>
              <a:defRPr sz="20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algn="r"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5" name="number1"/>
          <p:cNvSpPr>
            <a:spLocks noGrp="1"/>
          </p:cNvSpPr>
          <p:nvPr>
            <p:ph sz="quarter" idx="14"/>
          </p:nvPr>
        </p:nvSpPr>
        <p:spPr>
          <a:xfrm>
            <a:off x="4636866" y="3011588"/>
            <a:ext cx="1289102" cy="615315"/>
          </a:xfrm>
          <a:prstGeom prst="rect">
            <a:avLst/>
          </a:prstGeom>
        </p:spPr>
        <p:txBody>
          <a:bodyPr/>
          <a:lstStyle>
            <a:lvl1pPr marL="0" indent="0" algn="ctr">
              <a:lnSpc>
                <a:spcPct val="100000"/>
              </a:lnSpc>
              <a:buNone/>
              <a:defRPr sz="2800" b="1">
                <a:solidFill>
                  <a:schemeClr val="tx1"/>
                </a:solidFill>
                <a:latin typeface="Poppins Light" panose="02000000000000000000" charset="0"/>
                <a:cs typeface="Poppins Light" panose="02000000000000000000" charset="0"/>
              </a:defRPr>
            </a:lvl1pPr>
            <a:lvl2pPr marL="457200" indent="0" algn="ctr">
              <a:lnSpc>
                <a:spcPct val="100000"/>
              </a:lnSpc>
              <a:buNone/>
              <a:defRPr sz="2200">
                <a:solidFill>
                  <a:schemeClr val="tx1"/>
                </a:solidFill>
                <a:latin typeface="Poppins Light" panose="02000000000000000000" charset="0"/>
                <a:cs typeface="Poppins Light" panose="02000000000000000000" charset="0"/>
              </a:defRPr>
            </a:lvl2pPr>
            <a:lvl3pPr marL="914400" indent="0">
              <a:lnSpc>
                <a:spcPct val="100000"/>
              </a:lnSpc>
              <a:buNone/>
              <a:defRPr sz="2200">
                <a:solidFill>
                  <a:schemeClr val="tx1"/>
                </a:solidFill>
                <a:latin typeface="Poppins Light" panose="02000000000000000000" charset="0"/>
                <a:cs typeface="Poppins Light" panose="02000000000000000000" charset="0"/>
              </a:defRPr>
            </a:lvl3pPr>
            <a:lvl4pPr>
              <a:lnSpc>
                <a:spcPct val="100000"/>
              </a:lnSpc>
              <a:defRPr sz="2200">
                <a:solidFill>
                  <a:schemeClr val="tx1"/>
                </a:solidFill>
                <a:latin typeface="Poppins Light" panose="02000000000000000000" charset="0"/>
                <a:cs typeface="Poppins Light" panose="02000000000000000000" charset="0"/>
              </a:defRPr>
            </a:lvl4pPr>
            <a:lvl5pPr>
              <a:lnSpc>
                <a:spcPct val="100000"/>
              </a:lnSpc>
              <a:defRPr sz="2200">
                <a:solidFill>
                  <a:schemeClr val="tx1"/>
                </a:solidFill>
                <a:latin typeface="Poppins Light" panose="02000000000000000000" charset="0"/>
                <a:cs typeface="Poppins Light" panose="02000000000000000000" charset="0"/>
              </a:defRPr>
            </a:lvl5pPr>
          </a:lstStyle>
          <a:p>
            <a:pPr lvl="0"/>
            <a:r>
              <a:rPr lang="en-US" dirty="0"/>
              <a:t>Click to edit Master text styles</a:t>
            </a:r>
          </a:p>
        </p:txBody>
      </p:sp>
      <p:sp>
        <p:nvSpPr>
          <p:cNvPr id="6" name="number2"/>
          <p:cNvSpPr>
            <a:spLocks noGrp="1"/>
          </p:cNvSpPr>
          <p:nvPr>
            <p:ph sz="quarter" idx="27"/>
          </p:nvPr>
        </p:nvSpPr>
        <p:spPr>
          <a:xfrm>
            <a:off x="6266034" y="3007140"/>
            <a:ext cx="1289102" cy="615315"/>
          </a:xfrm>
          <a:prstGeom prst="rect">
            <a:avLst/>
          </a:prstGeom>
        </p:spPr>
        <p:txBody>
          <a:bodyPr/>
          <a:lstStyle>
            <a:lvl1pPr marL="0" indent="0" algn="ctr">
              <a:lnSpc>
                <a:spcPct val="100000"/>
              </a:lnSpc>
              <a:buNone/>
              <a:defRPr sz="2800" b="1">
                <a:solidFill>
                  <a:schemeClr val="tx1"/>
                </a:solidFill>
                <a:latin typeface="Poppins Light" panose="02000000000000000000" charset="0"/>
                <a:cs typeface="Poppins Light" panose="02000000000000000000" charset="0"/>
              </a:defRPr>
            </a:lvl1pPr>
            <a:lvl2pPr marL="457200" indent="0" algn="ctr">
              <a:lnSpc>
                <a:spcPct val="100000"/>
              </a:lnSpc>
              <a:buNone/>
              <a:defRPr sz="2200">
                <a:solidFill>
                  <a:schemeClr val="tx1"/>
                </a:solidFill>
                <a:latin typeface="Poppins Light" panose="02000000000000000000" charset="0"/>
                <a:cs typeface="Poppins Light" panose="02000000000000000000" charset="0"/>
              </a:defRPr>
            </a:lvl2pPr>
            <a:lvl3pPr marL="914400" indent="0">
              <a:lnSpc>
                <a:spcPct val="100000"/>
              </a:lnSpc>
              <a:buNone/>
              <a:defRPr sz="2200">
                <a:solidFill>
                  <a:schemeClr val="tx1"/>
                </a:solidFill>
                <a:latin typeface="Poppins Light" panose="02000000000000000000" charset="0"/>
                <a:cs typeface="Poppins Light" panose="02000000000000000000" charset="0"/>
              </a:defRPr>
            </a:lvl3pPr>
            <a:lvl4pPr>
              <a:lnSpc>
                <a:spcPct val="100000"/>
              </a:lnSpc>
              <a:defRPr sz="2200">
                <a:solidFill>
                  <a:schemeClr val="tx1"/>
                </a:solidFill>
                <a:latin typeface="Poppins Light" panose="02000000000000000000" charset="0"/>
                <a:cs typeface="Poppins Light" panose="02000000000000000000" charset="0"/>
              </a:defRPr>
            </a:lvl4pPr>
            <a:lvl5pPr>
              <a:lnSpc>
                <a:spcPct val="100000"/>
              </a:lnSpc>
              <a:defRPr sz="2200">
                <a:solidFill>
                  <a:schemeClr val="tx1"/>
                </a:solidFill>
                <a:latin typeface="Poppins Light" panose="02000000000000000000" charset="0"/>
                <a:cs typeface="Poppins Light" panose="02000000000000000000" charset="0"/>
              </a:defRPr>
            </a:lvl5pPr>
          </a:lstStyle>
          <a:p>
            <a:pPr lvl="0"/>
            <a:r>
              <a:rPr lang="en-US" dirty="0"/>
              <a:t>Click to edit Master text styles</a:t>
            </a:r>
          </a:p>
        </p:txBody>
      </p:sp>
      <p:sp>
        <p:nvSpPr>
          <p:cNvPr id="11" name="number3"/>
          <p:cNvSpPr>
            <a:spLocks noGrp="1"/>
          </p:cNvSpPr>
          <p:nvPr>
            <p:ph sz="quarter" idx="28"/>
          </p:nvPr>
        </p:nvSpPr>
        <p:spPr>
          <a:xfrm>
            <a:off x="4678830" y="4668741"/>
            <a:ext cx="1289102" cy="615315"/>
          </a:xfrm>
          <a:prstGeom prst="rect">
            <a:avLst/>
          </a:prstGeom>
        </p:spPr>
        <p:txBody>
          <a:bodyPr/>
          <a:lstStyle>
            <a:lvl1pPr marL="0" indent="0" algn="ctr">
              <a:lnSpc>
                <a:spcPct val="100000"/>
              </a:lnSpc>
              <a:buNone/>
              <a:defRPr sz="2800" b="1">
                <a:solidFill>
                  <a:schemeClr val="tx1"/>
                </a:solidFill>
                <a:latin typeface="Poppins Light" panose="02000000000000000000" charset="0"/>
                <a:cs typeface="Poppins Light" panose="02000000000000000000" charset="0"/>
              </a:defRPr>
            </a:lvl1pPr>
            <a:lvl2pPr marL="457200" indent="0" algn="ctr">
              <a:lnSpc>
                <a:spcPct val="100000"/>
              </a:lnSpc>
              <a:buNone/>
              <a:defRPr sz="2200">
                <a:solidFill>
                  <a:schemeClr val="tx1"/>
                </a:solidFill>
                <a:latin typeface="Poppins Light" panose="02000000000000000000" charset="0"/>
                <a:cs typeface="Poppins Light" panose="02000000000000000000" charset="0"/>
              </a:defRPr>
            </a:lvl2pPr>
            <a:lvl3pPr marL="914400" indent="0">
              <a:lnSpc>
                <a:spcPct val="100000"/>
              </a:lnSpc>
              <a:buNone/>
              <a:defRPr sz="2200">
                <a:solidFill>
                  <a:schemeClr val="tx1"/>
                </a:solidFill>
                <a:latin typeface="Poppins Light" panose="02000000000000000000" charset="0"/>
                <a:cs typeface="Poppins Light" panose="02000000000000000000" charset="0"/>
              </a:defRPr>
            </a:lvl3pPr>
            <a:lvl4pPr>
              <a:lnSpc>
                <a:spcPct val="100000"/>
              </a:lnSpc>
              <a:defRPr sz="2200">
                <a:solidFill>
                  <a:schemeClr val="tx1"/>
                </a:solidFill>
                <a:latin typeface="Poppins Light" panose="02000000000000000000" charset="0"/>
                <a:cs typeface="Poppins Light" panose="02000000000000000000" charset="0"/>
              </a:defRPr>
            </a:lvl4pPr>
            <a:lvl5pPr>
              <a:lnSpc>
                <a:spcPct val="100000"/>
              </a:lnSpc>
              <a:defRPr sz="2200">
                <a:solidFill>
                  <a:schemeClr val="tx1"/>
                </a:solidFill>
                <a:latin typeface="Poppins Light" panose="02000000000000000000" charset="0"/>
                <a:cs typeface="Poppins Light" panose="02000000000000000000" charset="0"/>
              </a:defRPr>
            </a:lvl5pPr>
          </a:lstStyle>
          <a:p>
            <a:pPr lvl="0"/>
            <a:r>
              <a:rPr lang="en-US" dirty="0"/>
              <a:t>Click to edit Master text styles</a:t>
            </a:r>
          </a:p>
        </p:txBody>
      </p:sp>
      <p:sp>
        <p:nvSpPr>
          <p:cNvPr id="12" name="number4"/>
          <p:cNvSpPr>
            <a:spLocks noGrp="1"/>
          </p:cNvSpPr>
          <p:nvPr>
            <p:ph sz="quarter" idx="29"/>
          </p:nvPr>
        </p:nvSpPr>
        <p:spPr>
          <a:xfrm>
            <a:off x="6266034" y="4671410"/>
            <a:ext cx="1289102" cy="615315"/>
          </a:xfrm>
          <a:prstGeom prst="rect">
            <a:avLst/>
          </a:prstGeom>
        </p:spPr>
        <p:txBody>
          <a:bodyPr/>
          <a:lstStyle>
            <a:lvl1pPr marL="0" indent="0" algn="ctr">
              <a:lnSpc>
                <a:spcPct val="100000"/>
              </a:lnSpc>
              <a:buNone/>
              <a:defRPr sz="2800" b="1">
                <a:solidFill>
                  <a:schemeClr val="tx1"/>
                </a:solidFill>
                <a:latin typeface="Poppins Light" panose="02000000000000000000" charset="0"/>
                <a:cs typeface="Poppins Light" panose="02000000000000000000" charset="0"/>
              </a:defRPr>
            </a:lvl1pPr>
            <a:lvl2pPr marL="457200" indent="0" algn="ctr">
              <a:lnSpc>
                <a:spcPct val="100000"/>
              </a:lnSpc>
              <a:buNone/>
              <a:defRPr sz="2200">
                <a:solidFill>
                  <a:schemeClr val="tx1"/>
                </a:solidFill>
                <a:latin typeface="Poppins Light" panose="02000000000000000000" charset="0"/>
                <a:cs typeface="Poppins Light" panose="02000000000000000000" charset="0"/>
              </a:defRPr>
            </a:lvl2pPr>
            <a:lvl3pPr marL="914400" indent="0">
              <a:lnSpc>
                <a:spcPct val="100000"/>
              </a:lnSpc>
              <a:buNone/>
              <a:defRPr sz="2200">
                <a:solidFill>
                  <a:schemeClr val="tx1"/>
                </a:solidFill>
                <a:latin typeface="Poppins Light" panose="02000000000000000000" charset="0"/>
                <a:cs typeface="Poppins Light" panose="02000000000000000000" charset="0"/>
              </a:defRPr>
            </a:lvl3pPr>
            <a:lvl4pPr>
              <a:lnSpc>
                <a:spcPct val="100000"/>
              </a:lnSpc>
              <a:defRPr sz="2200">
                <a:solidFill>
                  <a:schemeClr val="tx1"/>
                </a:solidFill>
                <a:latin typeface="Poppins Light" panose="02000000000000000000" charset="0"/>
                <a:cs typeface="Poppins Light" panose="02000000000000000000" charset="0"/>
              </a:defRPr>
            </a:lvl4pPr>
            <a:lvl5pPr>
              <a:lnSpc>
                <a:spcPct val="100000"/>
              </a:lnSpc>
              <a:defRPr sz="2200">
                <a:solidFill>
                  <a:schemeClr val="tx1"/>
                </a:solidFill>
                <a:latin typeface="Poppins Light" panose="02000000000000000000" charset="0"/>
                <a:cs typeface="Poppins Light" panose="02000000000000000000" charset="0"/>
              </a:defRPr>
            </a:lvl5pPr>
          </a:lstStyle>
          <a:p>
            <a:pPr lvl="0"/>
            <a:r>
              <a:rPr lang="en-US" dirty="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9" name="body1"/>
          <p:cNvSpPr>
            <a:spLocks noGrp="1"/>
          </p:cNvSpPr>
          <p:nvPr>
            <p:ph sz="quarter" idx="10"/>
          </p:nvPr>
        </p:nvSpPr>
        <p:spPr>
          <a:xfrm>
            <a:off x="8869488" y="3106988"/>
            <a:ext cx="3136348" cy="1146150"/>
          </a:xfrm>
          <a:prstGeom prst="rect">
            <a:avLst/>
          </a:prstGeom>
          <a:noFill/>
          <a:ln>
            <a:noFill/>
          </a:ln>
        </p:spPr>
        <p:txBody>
          <a:bodyPr lIns="72000" tIns="144000" bIns="72000"/>
          <a:lstStyle>
            <a:lvl1pPr marL="0" indent="0" algn="l" eaLnBrk="1" fontAlgn="auto" latinLnBrk="0" hangingPunct="1">
              <a:lnSpc>
                <a:spcPct val="135000"/>
              </a:lnSpc>
              <a:spcBef>
                <a:spcPts val="0"/>
              </a:spcBef>
              <a:spcAft>
                <a:spcPts val="400"/>
              </a:spcAft>
              <a:buSzPct val="80000"/>
              <a:buNone/>
              <a:defRPr sz="14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3" name="header"/>
          <p:cNvSpPr>
            <a:spLocks noGrp="1"/>
          </p:cNvSpPr>
          <p:nvPr>
            <p:ph type="title"/>
          </p:nvPr>
        </p:nvSpPr>
        <p:spPr>
          <a:xfrm>
            <a:off x="8869487" y="2227580"/>
            <a:ext cx="3136349" cy="575945"/>
          </a:xfrm>
          <a:prstGeom prst="rect">
            <a:avLst/>
          </a:prstGeom>
        </p:spPr>
        <p:txBody>
          <a:bodyPr/>
          <a:lstStyle>
            <a:lvl1pPr>
              <a:defRPr sz="2000" b="0">
                <a:latin typeface="Poppins Medium" panose="02000000000000000000" charset="0"/>
                <a:cs typeface="Poppins Medium" panose="02000000000000000000" charset="0"/>
              </a:defRPr>
            </a:lvl1pPr>
          </a:lstStyle>
          <a:p>
            <a:r>
              <a:rPr lang="en-US" dirty="0"/>
              <a:t>Click to edit Master title style</a:t>
            </a:r>
          </a:p>
        </p:txBody>
      </p:sp>
      <p:sp>
        <p:nvSpPr>
          <p:cNvPr id="5" name="body2"/>
          <p:cNvSpPr>
            <a:spLocks noGrp="1"/>
          </p:cNvSpPr>
          <p:nvPr>
            <p:ph sz="quarter" idx="11"/>
          </p:nvPr>
        </p:nvSpPr>
        <p:spPr>
          <a:xfrm>
            <a:off x="8857614" y="4425150"/>
            <a:ext cx="3136348" cy="1704290"/>
          </a:xfrm>
          <a:prstGeom prst="rect">
            <a:avLst/>
          </a:prstGeom>
          <a:noFill/>
          <a:ln>
            <a:noFill/>
          </a:ln>
        </p:spPr>
        <p:txBody>
          <a:bodyPr lIns="72000" tIns="144000" bIns="72000"/>
          <a:lstStyle>
            <a:lvl1pPr marL="0" indent="0" algn="l" eaLnBrk="1" fontAlgn="auto" latinLnBrk="0" hangingPunct="1">
              <a:lnSpc>
                <a:spcPct val="135000"/>
              </a:lnSpc>
              <a:spcBef>
                <a:spcPts val="0"/>
              </a:spcBef>
              <a:spcAft>
                <a:spcPts val="400"/>
              </a:spcAft>
              <a:buSzPct val="80000"/>
              <a:buNone/>
              <a:defRPr sz="14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pic>
        <p:nvPicPr>
          <p:cNvPr id="4" name="tray" descr="建筑的摆设布局  中度可信度描述已自动生成"/>
          <p:cNvPicPr>
            <a:picLocks noChangeAspect="1"/>
          </p:cNvPicPr>
          <p:nvPr userDrawn="1"/>
        </p:nvPicPr>
        <p:blipFill rotWithShape="1">
          <a:blip r:embed="rId2" cstate="screen"/>
          <a:srcRect r="-1"/>
          <a:stretch>
            <a:fillRect/>
          </a:stretch>
        </p:blipFill>
        <p:spPr>
          <a:xfrm>
            <a:off x="333554" y="358776"/>
            <a:ext cx="8153221" cy="6140448"/>
          </a:xfrm>
          <a:prstGeom prst="roundRect">
            <a:avLst>
              <a:gd name="adj" fmla="val 5599"/>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text">
    <p:spTree>
      <p:nvGrpSpPr>
        <p:cNvPr id="1" name=""/>
        <p:cNvGrpSpPr/>
        <p:nvPr/>
      </p:nvGrpSpPr>
      <p:grpSpPr>
        <a:xfrm>
          <a:off x="0" y="0"/>
          <a:ext cx="0" cy="0"/>
          <a:chOff x="0" y="0"/>
          <a:chExt cx="0" cy="0"/>
        </a:xfrm>
      </p:grpSpPr>
      <p:pic>
        <p:nvPicPr>
          <p:cNvPr id="2" name="tray" descr="planning"/>
          <p:cNvPicPr>
            <a:picLocks noChangeAspect="1"/>
          </p:cNvPicPr>
          <p:nvPr userDrawn="1"/>
        </p:nvPicPr>
        <p:blipFill>
          <a:blip r:embed="rId2" cstate="screen"/>
          <a:stretch>
            <a:fillRect/>
          </a:stretch>
        </p:blipFill>
        <p:spPr>
          <a:xfrm>
            <a:off x="0" y="0"/>
            <a:ext cx="4274820" cy="6858000"/>
          </a:xfrm>
          <a:prstGeom prst="rect">
            <a:avLst/>
          </a:prstGeom>
        </p:spPr>
      </p:pic>
      <p:sp>
        <p:nvSpPr>
          <p:cNvPr id="9" name="body"/>
          <p:cNvSpPr>
            <a:spLocks noGrp="1"/>
          </p:cNvSpPr>
          <p:nvPr>
            <p:ph sz="quarter" idx="10"/>
          </p:nvPr>
        </p:nvSpPr>
        <p:spPr>
          <a:xfrm>
            <a:off x="5735999" y="1942140"/>
            <a:ext cx="6120000" cy="4641215"/>
          </a:xfrm>
          <a:prstGeom prst="rect">
            <a:avLst/>
          </a:prstGeom>
        </p:spPr>
        <p:txBody>
          <a:bodyPr/>
          <a:lstStyle>
            <a:lvl1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1pPr>
            <a:lvl2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header"/>
          <p:cNvSpPr>
            <a:spLocks noGrp="1"/>
          </p:cNvSpPr>
          <p:nvPr>
            <p:ph type="title"/>
          </p:nvPr>
        </p:nvSpPr>
        <p:spPr>
          <a:xfrm>
            <a:off x="5627999" y="1146515"/>
            <a:ext cx="6159600" cy="583200"/>
          </a:xfrm>
          <a:prstGeom prst="rect">
            <a:avLst/>
          </a:prstGeom>
        </p:spPr>
        <p:txBody>
          <a:bodyPr/>
          <a:lstStyle>
            <a:lvl1pPr>
              <a:defRPr sz="3200" b="0">
                <a:latin typeface="Poppins Medium" panose="02000000000000000000" charset="0"/>
                <a:cs typeface="Poppins Medium" panose="02000000000000000000" charset="0"/>
              </a:defRPr>
            </a:lvl1p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umn-pro-list">
    <p:spTree>
      <p:nvGrpSpPr>
        <p:cNvPr id="1" name=""/>
        <p:cNvGrpSpPr/>
        <p:nvPr/>
      </p:nvGrpSpPr>
      <p:grpSpPr>
        <a:xfrm>
          <a:off x="0" y="0"/>
          <a:ext cx="0" cy="0"/>
          <a:chOff x="0" y="0"/>
          <a:chExt cx="0" cy="0"/>
        </a:xfrm>
      </p:grpSpPr>
      <p:pic>
        <p:nvPicPr>
          <p:cNvPr id="15" name="shape3" descr="图片包含 矩形  描述已自动生成"/>
          <p:cNvPicPr>
            <a:picLocks noChangeAspect="1"/>
          </p:cNvPicPr>
          <p:nvPr userDrawn="1"/>
        </p:nvPicPr>
        <p:blipFill>
          <a:blip r:embed="rId2" cstate="screen"/>
          <a:stretch>
            <a:fillRect/>
          </a:stretch>
        </p:blipFill>
        <p:spPr>
          <a:xfrm>
            <a:off x="5573517" y="4678461"/>
            <a:ext cx="5332619" cy="1336842"/>
          </a:xfrm>
          <a:prstGeom prst="rect">
            <a:avLst/>
          </a:prstGeom>
        </p:spPr>
      </p:pic>
      <p:pic>
        <p:nvPicPr>
          <p:cNvPr id="11" name="shape2" descr="图片包含 矩形  描述已自动生成"/>
          <p:cNvPicPr>
            <a:picLocks noChangeAspect="1"/>
          </p:cNvPicPr>
          <p:nvPr userDrawn="1"/>
        </p:nvPicPr>
        <p:blipFill>
          <a:blip r:embed="rId2" cstate="screen"/>
          <a:stretch>
            <a:fillRect/>
          </a:stretch>
        </p:blipFill>
        <p:spPr>
          <a:xfrm>
            <a:off x="5577324" y="3087803"/>
            <a:ext cx="5332619" cy="1342845"/>
          </a:xfrm>
          <a:prstGeom prst="rect">
            <a:avLst/>
          </a:prstGeom>
        </p:spPr>
      </p:pic>
      <p:sp>
        <p:nvSpPr>
          <p:cNvPr id="9" name="body1"/>
          <p:cNvSpPr>
            <a:spLocks noGrp="1"/>
          </p:cNvSpPr>
          <p:nvPr>
            <p:ph sz="quarter" idx="10"/>
          </p:nvPr>
        </p:nvSpPr>
        <p:spPr>
          <a:xfrm>
            <a:off x="5559381" y="1535756"/>
            <a:ext cx="5346755" cy="1315506"/>
          </a:xfrm>
          <a:prstGeom prst="rect">
            <a:avLst/>
          </a:prstGeom>
          <a:noFill/>
          <a:ln>
            <a:noFill/>
          </a:ln>
        </p:spPr>
        <p:txBody>
          <a:bodyPr lIns="216000" tIns="144000" bIns="72000"/>
          <a:lstStyle>
            <a:lvl1pPr marL="0" indent="0" algn="l" eaLnBrk="1" fontAlgn="auto" latinLnBrk="0" hangingPunct="1">
              <a:lnSpc>
                <a:spcPct val="135000"/>
              </a:lnSpc>
              <a:spcBef>
                <a:spcPts val="0"/>
              </a:spcBef>
              <a:spcAft>
                <a:spcPts val="400"/>
              </a:spcAft>
              <a:buSzPct val="80000"/>
              <a:buNone/>
              <a:defRPr sz="16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3" name="header"/>
          <p:cNvSpPr>
            <a:spLocks noGrp="1"/>
          </p:cNvSpPr>
          <p:nvPr>
            <p:ph type="title"/>
          </p:nvPr>
        </p:nvSpPr>
        <p:spPr>
          <a:xfrm>
            <a:off x="5469737" y="679316"/>
            <a:ext cx="6093372" cy="417964"/>
          </a:xfrm>
          <a:prstGeom prst="rect">
            <a:avLst/>
          </a:prstGeom>
        </p:spPr>
        <p:txBody>
          <a:bodyPr/>
          <a:lstStyle>
            <a:lvl1pPr>
              <a:defRPr sz="2800" b="0">
                <a:latin typeface="Poppins Medium" panose="02000000000000000000" charset="0"/>
                <a:cs typeface="Poppins Medium" panose="02000000000000000000" charset="0"/>
              </a:defRPr>
            </a:lvl1pPr>
          </a:lstStyle>
          <a:p>
            <a:r>
              <a:rPr lang="en-US" dirty="0"/>
              <a:t>Click to edit Master title style</a:t>
            </a:r>
          </a:p>
        </p:txBody>
      </p:sp>
      <p:sp>
        <p:nvSpPr>
          <p:cNvPr id="13" name="body2"/>
          <p:cNvSpPr>
            <a:spLocks noGrp="1"/>
          </p:cNvSpPr>
          <p:nvPr>
            <p:ph sz="quarter" idx="24"/>
          </p:nvPr>
        </p:nvSpPr>
        <p:spPr>
          <a:xfrm>
            <a:off x="5568345" y="3103852"/>
            <a:ext cx="5346755" cy="1314718"/>
          </a:xfrm>
          <a:prstGeom prst="rect">
            <a:avLst/>
          </a:prstGeom>
          <a:noFill/>
          <a:ln>
            <a:noFill/>
          </a:ln>
        </p:spPr>
        <p:txBody>
          <a:bodyPr lIns="216000" tIns="144000" bIns="72000"/>
          <a:lstStyle>
            <a:lvl1pPr marL="0" indent="0" algn="l" eaLnBrk="1" fontAlgn="auto" latinLnBrk="0" hangingPunct="1">
              <a:lnSpc>
                <a:spcPct val="135000"/>
              </a:lnSpc>
              <a:spcBef>
                <a:spcPts val="0"/>
              </a:spcBef>
              <a:spcAft>
                <a:spcPts val="400"/>
              </a:spcAft>
              <a:buSzPct val="80000"/>
              <a:buNone/>
              <a:defRPr sz="16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14" name="body3"/>
          <p:cNvSpPr>
            <a:spLocks noGrp="1"/>
          </p:cNvSpPr>
          <p:nvPr>
            <p:ph sz="quarter" idx="25"/>
          </p:nvPr>
        </p:nvSpPr>
        <p:spPr>
          <a:xfrm>
            <a:off x="5559381" y="4692945"/>
            <a:ext cx="5346755" cy="1314718"/>
          </a:xfrm>
          <a:prstGeom prst="rect">
            <a:avLst/>
          </a:prstGeom>
          <a:noFill/>
          <a:ln>
            <a:noFill/>
          </a:ln>
        </p:spPr>
        <p:txBody>
          <a:bodyPr lIns="216000" tIns="144000" bIns="72000"/>
          <a:lstStyle>
            <a:lvl1pPr marL="0" indent="0" algn="l" eaLnBrk="1" fontAlgn="auto" latinLnBrk="0" hangingPunct="1">
              <a:lnSpc>
                <a:spcPct val="135000"/>
              </a:lnSpc>
              <a:spcBef>
                <a:spcPts val="0"/>
              </a:spcBef>
              <a:spcAft>
                <a:spcPts val="400"/>
              </a:spcAft>
              <a:buSzPct val="80000"/>
              <a:buNone/>
              <a:defRPr sz="16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pic>
        <p:nvPicPr>
          <p:cNvPr id="2" name="tray" descr="planning"/>
          <p:cNvPicPr>
            <a:picLocks noChangeAspect="1"/>
          </p:cNvPicPr>
          <p:nvPr userDrawn="1"/>
        </p:nvPicPr>
        <p:blipFill>
          <a:blip r:embed="rId3" cstate="screen"/>
          <a:stretch>
            <a:fillRect/>
          </a:stretch>
        </p:blipFill>
        <p:spPr>
          <a:xfrm>
            <a:off x="0" y="0"/>
            <a:ext cx="4274820" cy="6858000"/>
          </a:xfrm>
          <a:prstGeom prst="rect">
            <a:avLst/>
          </a:prstGeom>
        </p:spPr>
      </p:pic>
      <p:pic>
        <p:nvPicPr>
          <p:cNvPr id="5" name="shape1" descr="图片包含 矩形  描述已自动生成"/>
          <p:cNvPicPr>
            <a:picLocks noChangeAspect="1"/>
          </p:cNvPicPr>
          <p:nvPr userDrawn="1"/>
        </p:nvPicPr>
        <p:blipFill>
          <a:blip r:embed="rId2" cstate="screen"/>
          <a:stretch>
            <a:fillRect/>
          </a:stretch>
        </p:blipFill>
        <p:spPr>
          <a:xfrm>
            <a:off x="5577235" y="1536194"/>
            <a:ext cx="5339343" cy="132987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umn-list">
    <p:spTree>
      <p:nvGrpSpPr>
        <p:cNvPr id="1" name=""/>
        <p:cNvGrpSpPr/>
        <p:nvPr/>
      </p:nvGrpSpPr>
      <p:grpSpPr>
        <a:xfrm>
          <a:off x="0" y="0"/>
          <a:ext cx="0" cy="0"/>
          <a:chOff x="0" y="0"/>
          <a:chExt cx="0" cy="0"/>
        </a:xfrm>
      </p:grpSpPr>
      <p:pic>
        <p:nvPicPr>
          <p:cNvPr id="15" name="shape3" descr="图片包含 矩形  描述已自动生成"/>
          <p:cNvPicPr>
            <a:picLocks noChangeAspect="1"/>
          </p:cNvPicPr>
          <p:nvPr userDrawn="1"/>
        </p:nvPicPr>
        <p:blipFill>
          <a:blip r:embed="rId2" cstate="screen"/>
          <a:stretch>
            <a:fillRect/>
          </a:stretch>
        </p:blipFill>
        <p:spPr>
          <a:xfrm>
            <a:off x="5573517" y="4678461"/>
            <a:ext cx="5332619" cy="1336842"/>
          </a:xfrm>
          <a:prstGeom prst="rect">
            <a:avLst/>
          </a:prstGeom>
        </p:spPr>
      </p:pic>
      <p:pic>
        <p:nvPicPr>
          <p:cNvPr id="11" name="shape2" descr="图片包含 矩形  描述已自动生成"/>
          <p:cNvPicPr>
            <a:picLocks noChangeAspect="1"/>
          </p:cNvPicPr>
          <p:nvPr userDrawn="1"/>
        </p:nvPicPr>
        <p:blipFill>
          <a:blip r:embed="rId2" cstate="screen"/>
          <a:stretch>
            <a:fillRect/>
          </a:stretch>
        </p:blipFill>
        <p:spPr>
          <a:xfrm>
            <a:off x="5577324" y="3087803"/>
            <a:ext cx="5332619" cy="1342845"/>
          </a:xfrm>
          <a:prstGeom prst="rect">
            <a:avLst/>
          </a:prstGeom>
        </p:spPr>
      </p:pic>
      <p:sp>
        <p:nvSpPr>
          <p:cNvPr id="9" name="body1"/>
          <p:cNvSpPr>
            <a:spLocks noGrp="1"/>
          </p:cNvSpPr>
          <p:nvPr>
            <p:ph sz="quarter" idx="10"/>
          </p:nvPr>
        </p:nvSpPr>
        <p:spPr>
          <a:xfrm>
            <a:off x="5559381" y="1535756"/>
            <a:ext cx="5346755" cy="1315506"/>
          </a:xfrm>
          <a:prstGeom prst="rect">
            <a:avLst/>
          </a:prstGeom>
          <a:noFill/>
          <a:ln>
            <a:noFill/>
          </a:ln>
        </p:spPr>
        <p:txBody>
          <a:bodyPr lIns="216000" tIns="144000" bIns="72000"/>
          <a:lstStyle>
            <a:lvl1pPr marL="0" indent="0" algn="l" eaLnBrk="1" fontAlgn="auto" latinLnBrk="0" hangingPunct="1">
              <a:lnSpc>
                <a:spcPct val="135000"/>
              </a:lnSpc>
              <a:spcBef>
                <a:spcPts val="0"/>
              </a:spcBef>
              <a:spcAft>
                <a:spcPts val="400"/>
              </a:spcAft>
              <a:buSzPct val="80000"/>
              <a:buNone/>
              <a:defRPr sz="16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3" name="header"/>
          <p:cNvSpPr>
            <a:spLocks noGrp="1"/>
          </p:cNvSpPr>
          <p:nvPr>
            <p:ph type="title"/>
          </p:nvPr>
        </p:nvSpPr>
        <p:spPr>
          <a:xfrm>
            <a:off x="5469737" y="679316"/>
            <a:ext cx="6093372" cy="417964"/>
          </a:xfrm>
          <a:prstGeom prst="rect">
            <a:avLst/>
          </a:prstGeom>
        </p:spPr>
        <p:txBody>
          <a:bodyPr/>
          <a:lstStyle>
            <a:lvl1pPr>
              <a:defRPr sz="2800" b="0">
                <a:latin typeface="Poppins Medium" panose="02000000000000000000" charset="0"/>
                <a:cs typeface="Poppins Medium" panose="02000000000000000000" charset="0"/>
              </a:defRPr>
            </a:lvl1pPr>
          </a:lstStyle>
          <a:p>
            <a:r>
              <a:rPr lang="en-US" dirty="0"/>
              <a:t>Click to edit Master title style</a:t>
            </a:r>
          </a:p>
        </p:txBody>
      </p:sp>
      <p:sp>
        <p:nvSpPr>
          <p:cNvPr id="13" name="body2"/>
          <p:cNvSpPr>
            <a:spLocks noGrp="1"/>
          </p:cNvSpPr>
          <p:nvPr>
            <p:ph sz="quarter" idx="24"/>
          </p:nvPr>
        </p:nvSpPr>
        <p:spPr>
          <a:xfrm>
            <a:off x="5568345" y="3103852"/>
            <a:ext cx="5346755" cy="1314718"/>
          </a:xfrm>
          <a:prstGeom prst="rect">
            <a:avLst/>
          </a:prstGeom>
          <a:noFill/>
          <a:ln>
            <a:noFill/>
          </a:ln>
        </p:spPr>
        <p:txBody>
          <a:bodyPr lIns="216000" tIns="144000" bIns="72000"/>
          <a:lstStyle>
            <a:lvl1pPr marL="0" indent="0" algn="l" eaLnBrk="1" fontAlgn="auto" latinLnBrk="0" hangingPunct="1">
              <a:lnSpc>
                <a:spcPct val="135000"/>
              </a:lnSpc>
              <a:spcBef>
                <a:spcPts val="0"/>
              </a:spcBef>
              <a:spcAft>
                <a:spcPts val="400"/>
              </a:spcAft>
              <a:buSzPct val="80000"/>
              <a:buNone/>
              <a:defRPr sz="16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14" name="body3"/>
          <p:cNvSpPr>
            <a:spLocks noGrp="1"/>
          </p:cNvSpPr>
          <p:nvPr>
            <p:ph sz="quarter" idx="25"/>
          </p:nvPr>
        </p:nvSpPr>
        <p:spPr>
          <a:xfrm>
            <a:off x="5559381" y="4692945"/>
            <a:ext cx="5346755" cy="1314718"/>
          </a:xfrm>
          <a:prstGeom prst="rect">
            <a:avLst/>
          </a:prstGeom>
          <a:noFill/>
          <a:ln>
            <a:noFill/>
          </a:ln>
        </p:spPr>
        <p:txBody>
          <a:bodyPr lIns="216000" tIns="144000" bIns="72000"/>
          <a:lstStyle>
            <a:lvl1pPr marL="0" indent="0" algn="l" eaLnBrk="1" fontAlgn="auto" latinLnBrk="0" hangingPunct="1">
              <a:lnSpc>
                <a:spcPct val="135000"/>
              </a:lnSpc>
              <a:spcBef>
                <a:spcPts val="0"/>
              </a:spcBef>
              <a:spcAft>
                <a:spcPts val="400"/>
              </a:spcAft>
              <a:buSzPct val="80000"/>
              <a:buNone/>
              <a:defRPr sz="16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pic>
        <p:nvPicPr>
          <p:cNvPr id="2" name="tray" descr="planning"/>
          <p:cNvPicPr>
            <a:picLocks noChangeAspect="1"/>
          </p:cNvPicPr>
          <p:nvPr userDrawn="1"/>
        </p:nvPicPr>
        <p:blipFill>
          <a:blip r:embed="rId3" cstate="screen"/>
          <a:stretch>
            <a:fillRect/>
          </a:stretch>
        </p:blipFill>
        <p:spPr>
          <a:xfrm>
            <a:off x="0" y="0"/>
            <a:ext cx="4274820" cy="6858000"/>
          </a:xfrm>
          <a:prstGeom prst="rect">
            <a:avLst/>
          </a:prstGeom>
        </p:spPr>
      </p:pic>
      <p:pic>
        <p:nvPicPr>
          <p:cNvPr id="5" name="shape1" descr="图片包含 矩形  描述已自动生成"/>
          <p:cNvPicPr>
            <a:picLocks noChangeAspect="1"/>
          </p:cNvPicPr>
          <p:nvPr userDrawn="1"/>
        </p:nvPicPr>
        <p:blipFill>
          <a:blip r:embed="rId2" cstate="screen"/>
          <a:stretch>
            <a:fillRect/>
          </a:stretch>
        </p:blipFill>
        <p:spPr>
          <a:xfrm>
            <a:off x="5577235" y="1552704"/>
            <a:ext cx="5339343" cy="132987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list">
    <p:spTree>
      <p:nvGrpSpPr>
        <p:cNvPr id="1" name=""/>
        <p:cNvGrpSpPr/>
        <p:nvPr/>
      </p:nvGrpSpPr>
      <p:grpSpPr>
        <a:xfrm>
          <a:off x="0" y="0"/>
          <a:ext cx="0" cy="0"/>
          <a:chOff x="0" y="0"/>
          <a:chExt cx="0" cy="0"/>
        </a:xfrm>
      </p:grpSpPr>
      <p:pic>
        <p:nvPicPr>
          <p:cNvPr id="10" name="tray" descr="/Users/skinnyfish/Downloads/画板备份 5.jpg画板备份 5"/>
          <p:cNvPicPr>
            <a:picLocks noChangeAspect="1"/>
          </p:cNvPicPr>
          <p:nvPr userDrawn="1"/>
        </p:nvPicPr>
        <p:blipFill>
          <a:blip r:embed="rId2" cstate="screen"/>
          <a:srcRect/>
          <a:stretch>
            <a:fillRect/>
          </a:stretch>
        </p:blipFill>
        <p:spPr>
          <a:xfrm>
            <a:off x="-635" y="0"/>
            <a:ext cx="12204000" cy="6875573"/>
          </a:xfrm>
          <a:prstGeom prst="rect">
            <a:avLst/>
          </a:prstGeom>
        </p:spPr>
      </p:pic>
      <p:sp>
        <p:nvSpPr>
          <p:cNvPr id="6" name="body1"/>
          <p:cNvSpPr>
            <a:spLocks noGrp="1"/>
          </p:cNvSpPr>
          <p:nvPr>
            <p:ph sz="quarter" idx="10"/>
          </p:nvPr>
        </p:nvSpPr>
        <p:spPr>
          <a:xfrm>
            <a:off x="785495" y="2649220"/>
            <a:ext cx="6980555" cy="2757170"/>
          </a:xfrm>
          <a:prstGeom prst="rect">
            <a:avLst/>
          </a:prstGeom>
        </p:spPr>
        <p:txBody>
          <a:bodyPr/>
          <a:lstStyle>
            <a:lvl1pPr marL="0" indent="0">
              <a:buNone/>
              <a:defRPr sz="1600">
                <a:gradFill>
                  <a:gsLst>
                    <a:gs pos="0">
                      <a:srgbClr val="CF865B"/>
                    </a:gs>
                    <a:gs pos="100000">
                      <a:srgbClr val="8B5977"/>
                    </a:gs>
                  </a:gsLst>
                  <a:lin ang="0" scaled="0"/>
                </a:gradFill>
                <a:latin typeface="Poppins Light" panose="02000000000000000000" charset="0"/>
                <a:cs typeface="Poppins Light" panose="02000000000000000000" charset="0"/>
              </a:defRPr>
            </a:lvl1pPr>
            <a:lvl2pPr marL="457200" indent="0">
              <a:buNone/>
              <a:defRPr sz="1600">
                <a:gradFill>
                  <a:gsLst>
                    <a:gs pos="0">
                      <a:srgbClr val="CF865B"/>
                    </a:gs>
                    <a:gs pos="100000">
                      <a:srgbClr val="8B5977"/>
                    </a:gs>
                  </a:gsLst>
                  <a:lin ang="0" scaled="0"/>
                </a:gradFill>
                <a:latin typeface="Poppins Light" panose="02000000000000000000" charset="0"/>
                <a:cs typeface="Poppins Light" panose="02000000000000000000" charset="0"/>
              </a:defRPr>
            </a:lvl2pPr>
            <a:lvl3pPr marL="914400" indent="0">
              <a:buNone/>
              <a:defRPr sz="1600">
                <a:gradFill>
                  <a:gsLst>
                    <a:gs pos="0">
                      <a:srgbClr val="CF865B"/>
                    </a:gs>
                    <a:gs pos="100000">
                      <a:srgbClr val="8B5977"/>
                    </a:gs>
                  </a:gsLst>
                  <a:lin ang="0" scaled="0"/>
                </a:gradFill>
                <a:latin typeface="Poppins Light" panose="02000000000000000000" charset="0"/>
                <a:cs typeface="Poppins Light" panose="02000000000000000000" charset="0"/>
              </a:defRPr>
            </a:lvl3pPr>
            <a:lvl4pPr marL="1371600" indent="0">
              <a:buNone/>
              <a:defRPr sz="1600">
                <a:gradFill>
                  <a:gsLst>
                    <a:gs pos="0">
                      <a:srgbClr val="CF865B"/>
                    </a:gs>
                    <a:gs pos="100000">
                      <a:srgbClr val="8B5977"/>
                    </a:gs>
                  </a:gsLst>
                  <a:lin ang="0" scaled="0"/>
                </a:gradFill>
                <a:latin typeface="Poppins Light" panose="02000000000000000000" charset="0"/>
                <a:cs typeface="Poppins Light" panose="02000000000000000000" charset="0"/>
              </a:defRPr>
            </a:lvl4pPr>
            <a:lvl5pPr marL="1828800" indent="0">
              <a:buNone/>
              <a:defRPr sz="1600">
                <a:gradFill>
                  <a:gsLst>
                    <a:gs pos="0">
                      <a:srgbClr val="CF865B"/>
                    </a:gs>
                    <a:gs pos="100000">
                      <a:srgbClr val="8B5977"/>
                    </a:gs>
                  </a:gsLst>
                  <a:lin ang="0" scaled="0"/>
                </a:gradFill>
                <a:latin typeface="Poppins Light" panose="02000000000000000000" charset="0"/>
                <a:cs typeface="Poppins Light" panose="0200000000000000000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header"/>
          <p:cNvSpPr>
            <a:spLocks noGrp="1"/>
          </p:cNvSpPr>
          <p:nvPr>
            <p:ph type="title"/>
          </p:nvPr>
        </p:nvSpPr>
        <p:spPr>
          <a:xfrm>
            <a:off x="795020" y="659765"/>
            <a:ext cx="6971030" cy="2145665"/>
          </a:xfrm>
          <a:prstGeom prst="rect">
            <a:avLst/>
          </a:prstGeom>
        </p:spPr>
        <p:txBody>
          <a:bodyPr anchor="b" anchorCtr="0"/>
          <a:lstStyle>
            <a:lvl1pPr algn="l">
              <a:defRPr sz="4800" b="1">
                <a:gradFill>
                  <a:gsLst>
                    <a:gs pos="74000">
                      <a:srgbClr val="D54C39"/>
                    </a:gs>
                    <a:gs pos="45000">
                      <a:srgbClr val="C42F35"/>
                    </a:gs>
                    <a:gs pos="0">
                      <a:srgbClr val="993138"/>
                    </a:gs>
                    <a:gs pos="100000">
                      <a:srgbClr val="E2673C"/>
                    </a:gs>
                  </a:gsLst>
                  <a:lin ang="16800000" scaled="0"/>
                </a:gradFill>
                <a:latin typeface="Poppins SemiBold" panose="02000000000000000000" charset="0"/>
                <a:cs typeface="Poppins SemiBold" panose="02000000000000000000" charset="0"/>
              </a:defRPr>
            </a:lvl1pPr>
          </a:lstStyle>
          <a:p>
            <a:r>
              <a:rPr lang="en-US" dirty="0"/>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umn-list-img">
    <p:spTree>
      <p:nvGrpSpPr>
        <p:cNvPr id="1" name=""/>
        <p:cNvGrpSpPr/>
        <p:nvPr/>
      </p:nvGrpSpPr>
      <p:grpSpPr>
        <a:xfrm>
          <a:off x="0" y="0"/>
          <a:ext cx="0" cy="0"/>
          <a:chOff x="0" y="0"/>
          <a:chExt cx="0" cy="0"/>
        </a:xfrm>
      </p:grpSpPr>
      <p:pic>
        <p:nvPicPr>
          <p:cNvPr id="15" name="shape3" descr="图片包含 矩形  描述已自动生成"/>
          <p:cNvPicPr>
            <a:picLocks noChangeAspect="1"/>
          </p:cNvPicPr>
          <p:nvPr userDrawn="1"/>
        </p:nvPicPr>
        <p:blipFill>
          <a:blip r:embed="rId2" cstate="screen"/>
          <a:stretch>
            <a:fillRect/>
          </a:stretch>
        </p:blipFill>
        <p:spPr>
          <a:xfrm>
            <a:off x="5573517" y="4678461"/>
            <a:ext cx="5332619" cy="1336842"/>
          </a:xfrm>
          <a:prstGeom prst="rect">
            <a:avLst/>
          </a:prstGeom>
        </p:spPr>
      </p:pic>
      <p:pic>
        <p:nvPicPr>
          <p:cNvPr id="11" name="shape2" descr="图片包含 矩形  描述已自动生成"/>
          <p:cNvPicPr>
            <a:picLocks noChangeAspect="1"/>
          </p:cNvPicPr>
          <p:nvPr userDrawn="1"/>
        </p:nvPicPr>
        <p:blipFill>
          <a:blip r:embed="rId2" cstate="screen"/>
          <a:stretch>
            <a:fillRect/>
          </a:stretch>
        </p:blipFill>
        <p:spPr>
          <a:xfrm>
            <a:off x="5577324" y="3087803"/>
            <a:ext cx="5332619" cy="1342845"/>
          </a:xfrm>
          <a:prstGeom prst="rect">
            <a:avLst/>
          </a:prstGeom>
        </p:spPr>
      </p:pic>
      <p:sp>
        <p:nvSpPr>
          <p:cNvPr id="9" name="body1"/>
          <p:cNvSpPr>
            <a:spLocks noGrp="1"/>
          </p:cNvSpPr>
          <p:nvPr>
            <p:ph sz="quarter" idx="10"/>
          </p:nvPr>
        </p:nvSpPr>
        <p:spPr>
          <a:xfrm>
            <a:off x="5559381" y="1535756"/>
            <a:ext cx="5346755" cy="1315506"/>
          </a:xfrm>
          <a:prstGeom prst="rect">
            <a:avLst/>
          </a:prstGeom>
          <a:noFill/>
          <a:ln>
            <a:noFill/>
          </a:ln>
        </p:spPr>
        <p:txBody>
          <a:bodyPr lIns="216000" tIns="144000" bIns="72000"/>
          <a:lstStyle>
            <a:lvl1pPr marL="0" indent="0" algn="l" eaLnBrk="1" fontAlgn="auto" latinLnBrk="0" hangingPunct="1">
              <a:lnSpc>
                <a:spcPct val="135000"/>
              </a:lnSpc>
              <a:spcBef>
                <a:spcPts val="0"/>
              </a:spcBef>
              <a:spcAft>
                <a:spcPts val="400"/>
              </a:spcAft>
              <a:buSzPct val="80000"/>
              <a:buNone/>
              <a:defRPr sz="16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3" name="header"/>
          <p:cNvSpPr>
            <a:spLocks noGrp="1"/>
          </p:cNvSpPr>
          <p:nvPr>
            <p:ph type="title"/>
          </p:nvPr>
        </p:nvSpPr>
        <p:spPr>
          <a:xfrm>
            <a:off x="5469737" y="679316"/>
            <a:ext cx="6093372" cy="417964"/>
          </a:xfrm>
          <a:prstGeom prst="rect">
            <a:avLst/>
          </a:prstGeom>
        </p:spPr>
        <p:txBody>
          <a:bodyPr/>
          <a:lstStyle>
            <a:lvl1pPr>
              <a:defRPr sz="2800" b="0">
                <a:latin typeface="Poppins Medium" panose="02000000000000000000" charset="0"/>
                <a:cs typeface="Poppins Medium" panose="02000000000000000000" charset="0"/>
              </a:defRPr>
            </a:lvl1pPr>
          </a:lstStyle>
          <a:p>
            <a:r>
              <a:rPr lang="en-US" dirty="0"/>
              <a:t>Click to edit Master title style</a:t>
            </a:r>
          </a:p>
        </p:txBody>
      </p:sp>
      <p:sp>
        <p:nvSpPr>
          <p:cNvPr id="13" name="body2"/>
          <p:cNvSpPr>
            <a:spLocks noGrp="1"/>
          </p:cNvSpPr>
          <p:nvPr>
            <p:ph sz="quarter" idx="24"/>
          </p:nvPr>
        </p:nvSpPr>
        <p:spPr>
          <a:xfrm>
            <a:off x="5568345" y="3103852"/>
            <a:ext cx="5346755" cy="1314718"/>
          </a:xfrm>
          <a:prstGeom prst="rect">
            <a:avLst/>
          </a:prstGeom>
          <a:noFill/>
          <a:ln>
            <a:noFill/>
          </a:ln>
        </p:spPr>
        <p:txBody>
          <a:bodyPr lIns="216000" tIns="144000" bIns="72000"/>
          <a:lstStyle>
            <a:lvl1pPr marL="0" indent="0" algn="l" eaLnBrk="1" fontAlgn="auto" latinLnBrk="0" hangingPunct="1">
              <a:lnSpc>
                <a:spcPct val="135000"/>
              </a:lnSpc>
              <a:spcBef>
                <a:spcPts val="0"/>
              </a:spcBef>
              <a:spcAft>
                <a:spcPts val="400"/>
              </a:spcAft>
              <a:buSzPct val="80000"/>
              <a:buNone/>
              <a:defRPr sz="16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14" name="body3"/>
          <p:cNvSpPr>
            <a:spLocks noGrp="1"/>
          </p:cNvSpPr>
          <p:nvPr>
            <p:ph sz="quarter" idx="25"/>
          </p:nvPr>
        </p:nvSpPr>
        <p:spPr>
          <a:xfrm>
            <a:off x="5559381" y="4692945"/>
            <a:ext cx="5346755" cy="1314718"/>
          </a:xfrm>
          <a:prstGeom prst="rect">
            <a:avLst/>
          </a:prstGeom>
          <a:noFill/>
          <a:ln>
            <a:noFill/>
          </a:ln>
        </p:spPr>
        <p:txBody>
          <a:bodyPr lIns="216000" tIns="144000" bIns="72000"/>
          <a:lstStyle>
            <a:lvl1pPr marL="0" indent="0" algn="l" eaLnBrk="1" fontAlgn="auto" latinLnBrk="0" hangingPunct="1">
              <a:lnSpc>
                <a:spcPct val="135000"/>
              </a:lnSpc>
              <a:spcBef>
                <a:spcPts val="0"/>
              </a:spcBef>
              <a:spcAft>
                <a:spcPts val="400"/>
              </a:spcAft>
              <a:buSzPct val="80000"/>
              <a:buNone/>
              <a:defRPr sz="16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pic>
        <p:nvPicPr>
          <p:cNvPr id="5" name="shape1" descr="图片包含 矩形  描述已自动生成"/>
          <p:cNvPicPr>
            <a:picLocks noChangeAspect="1"/>
          </p:cNvPicPr>
          <p:nvPr userDrawn="1"/>
        </p:nvPicPr>
        <p:blipFill>
          <a:blip r:embed="rId2" cstate="screen"/>
          <a:stretch>
            <a:fillRect/>
          </a:stretch>
        </p:blipFill>
        <p:spPr>
          <a:xfrm>
            <a:off x="5577235" y="1540639"/>
            <a:ext cx="5339343" cy="1329870"/>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10" name="tray" descr="/Users/skinnyfish/Downloads/画板备份 5.jpg画板备份 5"/>
          <p:cNvPicPr>
            <a:picLocks noChangeAspect="1"/>
          </p:cNvPicPr>
          <p:nvPr userDrawn="1">
            <p:custDataLst>
              <p:tags r:id="rId1"/>
            </p:custDataLst>
          </p:nvPr>
        </p:nvPicPr>
        <p:blipFill>
          <a:blip r:embed="rId3" cstate="screen"/>
          <a:srcRect/>
          <a:stretch>
            <a:fillRect/>
          </a:stretch>
        </p:blipFill>
        <p:spPr>
          <a:xfrm>
            <a:off x="-635" y="0"/>
            <a:ext cx="12204000" cy="6875573"/>
          </a:xfrm>
          <a:prstGeom prst="rect">
            <a:avLst/>
          </a:prstGeom>
        </p:spPr>
      </p:pic>
      <p:sp>
        <p:nvSpPr>
          <p:cNvPr id="5" name="body"/>
          <p:cNvSpPr>
            <a:spLocks noGrp="1"/>
          </p:cNvSpPr>
          <p:nvPr>
            <p:ph sz="quarter" idx="10"/>
          </p:nvPr>
        </p:nvSpPr>
        <p:spPr>
          <a:xfrm>
            <a:off x="785495" y="3125470"/>
            <a:ext cx="7562215" cy="2757170"/>
          </a:xfrm>
          <a:prstGeom prst="rect">
            <a:avLst/>
          </a:prstGeom>
        </p:spPr>
        <p:txBody>
          <a:bodyPr/>
          <a:lstStyle>
            <a:lvl1pPr marL="0" indent="0">
              <a:buNone/>
              <a:defRPr sz="1600">
                <a:gradFill>
                  <a:gsLst>
                    <a:gs pos="0">
                      <a:srgbClr val="DB7D4C"/>
                    </a:gs>
                    <a:gs pos="100000">
                      <a:srgbClr val="8B4353"/>
                    </a:gs>
                  </a:gsLst>
                  <a:lin ang="5400000" scaled="0"/>
                </a:gradFill>
                <a:latin typeface="Poppins Light" panose="02000000000000000000" charset="0"/>
                <a:cs typeface="Poppins Light" panose="02000000000000000000" charset="0"/>
              </a:defRPr>
            </a:lvl1pPr>
            <a:lvl2pPr marL="457200" indent="0">
              <a:buNone/>
              <a:defRPr sz="1600">
                <a:gradFill>
                  <a:gsLst>
                    <a:gs pos="0">
                      <a:srgbClr val="DB7D4C"/>
                    </a:gs>
                    <a:gs pos="100000">
                      <a:srgbClr val="8B4353"/>
                    </a:gs>
                  </a:gsLst>
                  <a:lin ang="5400000" scaled="0"/>
                </a:gradFill>
                <a:latin typeface="Poppins Light" panose="02000000000000000000" charset="0"/>
                <a:cs typeface="Poppins Light" panose="02000000000000000000" charset="0"/>
              </a:defRPr>
            </a:lvl2pPr>
            <a:lvl3pPr marL="914400" indent="0">
              <a:buNone/>
              <a:defRPr sz="1600">
                <a:gradFill>
                  <a:gsLst>
                    <a:gs pos="0">
                      <a:srgbClr val="DB7D4C"/>
                    </a:gs>
                    <a:gs pos="100000">
                      <a:srgbClr val="8B4353"/>
                    </a:gs>
                  </a:gsLst>
                  <a:lin ang="5400000" scaled="0"/>
                </a:gradFill>
                <a:latin typeface="Poppins Light" panose="02000000000000000000" charset="0"/>
                <a:cs typeface="Poppins Light" panose="02000000000000000000" charset="0"/>
              </a:defRPr>
            </a:lvl3pPr>
            <a:lvl4pPr marL="1371600" indent="0">
              <a:buNone/>
              <a:defRPr sz="1600">
                <a:gradFill>
                  <a:gsLst>
                    <a:gs pos="0">
                      <a:srgbClr val="DB7D4C"/>
                    </a:gs>
                    <a:gs pos="100000">
                      <a:srgbClr val="8B4353"/>
                    </a:gs>
                  </a:gsLst>
                  <a:lin ang="5400000" scaled="0"/>
                </a:gradFill>
                <a:latin typeface="Poppins Light" panose="02000000000000000000" charset="0"/>
                <a:cs typeface="Poppins Light" panose="02000000000000000000" charset="0"/>
              </a:defRPr>
            </a:lvl4pPr>
            <a:lvl5pPr marL="1828800" indent="0">
              <a:buNone/>
              <a:defRPr sz="1600">
                <a:gradFill>
                  <a:gsLst>
                    <a:gs pos="0">
                      <a:srgbClr val="DB7D4C"/>
                    </a:gs>
                    <a:gs pos="100000">
                      <a:srgbClr val="8B4353"/>
                    </a:gs>
                  </a:gsLst>
                  <a:lin ang="5400000" scaled="0"/>
                </a:gradFill>
                <a:latin typeface="Poppins Light" panose="02000000000000000000" charset="0"/>
                <a:cs typeface="Poppins Light" panose="0200000000000000000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header"/>
          <p:cNvSpPr>
            <a:spLocks noGrp="1"/>
          </p:cNvSpPr>
          <p:nvPr>
            <p:ph type="title"/>
          </p:nvPr>
        </p:nvSpPr>
        <p:spPr>
          <a:xfrm>
            <a:off x="795020" y="1202690"/>
            <a:ext cx="7554595" cy="2057400"/>
          </a:xfrm>
          <a:prstGeom prst="rect">
            <a:avLst/>
          </a:prstGeom>
        </p:spPr>
        <p:txBody>
          <a:bodyPr vert="horz" bIns="45720" rtlCol="0" anchor="b" anchorCtr="0">
            <a:normAutofit/>
          </a:bodyPr>
          <a:lstStyle>
            <a:lvl1pPr marL="0" marR="0" algn="l" defTabSz="914400" rtl="0" eaLnBrk="1" fontAlgn="auto" latinLnBrk="0" hangingPunct="1">
              <a:lnSpc>
                <a:spcPct val="90000"/>
              </a:lnSpc>
              <a:buClrTx/>
              <a:buSzTx/>
              <a:buFontTx/>
              <a:buNone/>
              <a:defRPr kumimoji="0" lang="en-US" sz="4800" b="1" i="0" u="none" strike="noStrike" kern="1200" cap="none" spc="0" normalizeH="0" baseline="0" noProof="1" dirty="0">
                <a:gradFill>
                  <a:gsLst>
                    <a:gs pos="74000">
                      <a:srgbClr val="D54C39"/>
                    </a:gs>
                    <a:gs pos="45000">
                      <a:srgbClr val="C42F35"/>
                    </a:gs>
                    <a:gs pos="0">
                      <a:srgbClr val="993138"/>
                    </a:gs>
                    <a:gs pos="100000">
                      <a:srgbClr val="E2673C"/>
                    </a:gs>
                  </a:gsLst>
                  <a:lin ang="16800000" scaled="0"/>
                </a:gradFill>
                <a:latin typeface="Poppins SemiBold" panose="02000000000000000000" charset="0"/>
                <a:ea typeface="+mj-ea"/>
                <a:cs typeface="Poppins SemiBold" panose="02000000000000000000" charset="0"/>
              </a:defRPr>
            </a:lvl1pPr>
          </a:lstStyle>
          <a:p>
            <a:pPr lvl="0"/>
            <a:r>
              <a:rPr>
                <a:sym typeface="+mn-ea"/>
              </a:rPr>
              <a:t>Click to edit Master title style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cover-list">
    <p:spTree>
      <p:nvGrpSpPr>
        <p:cNvPr id="1" name=""/>
        <p:cNvGrpSpPr/>
        <p:nvPr/>
      </p:nvGrpSpPr>
      <p:grpSpPr>
        <a:xfrm>
          <a:off x="0" y="0"/>
          <a:ext cx="0" cy="0"/>
          <a:chOff x="0" y="0"/>
          <a:chExt cx="0" cy="0"/>
        </a:xfrm>
      </p:grpSpPr>
      <p:pic>
        <p:nvPicPr>
          <p:cNvPr id="10" name="tray" descr="/Users/skinnyfish/Downloads/画板备份 5.jpg画板备份 5"/>
          <p:cNvPicPr>
            <a:picLocks noChangeAspect="1"/>
          </p:cNvPicPr>
          <p:nvPr userDrawn="1">
            <p:custDataLst>
              <p:tags r:id="rId1"/>
            </p:custDataLst>
          </p:nvPr>
        </p:nvPicPr>
        <p:blipFill>
          <a:blip r:embed="rId3" cstate="screen"/>
          <a:srcRect/>
          <a:stretch>
            <a:fillRect/>
          </a:stretch>
        </p:blipFill>
        <p:spPr>
          <a:xfrm>
            <a:off x="-635" y="0"/>
            <a:ext cx="12204000" cy="6875573"/>
          </a:xfrm>
          <a:prstGeom prst="rect">
            <a:avLst/>
          </a:prstGeom>
        </p:spPr>
      </p:pic>
      <p:sp>
        <p:nvSpPr>
          <p:cNvPr id="5" name="body1"/>
          <p:cNvSpPr>
            <a:spLocks noGrp="1"/>
          </p:cNvSpPr>
          <p:nvPr>
            <p:ph sz="quarter" idx="10"/>
          </p:nvPr>
        </p:nvSpPr>
        <p:spPr>
          <a:xfrm>
            <a:off x="785495" y="3125470"/>
            <a:ext cx="7562215" cy="2757170"/>
          </a:xfrm>
          <a:prstGeom prst="rect">
            <a:avLst/>
          </a:prstGeom>
        </p:spPr>
        <p:txBody>
          <a:bodyPr/>
          <a:lstStyle>
            <a:lvl1pPr marL="0" indent="0">
              <a:buNone/>
              <a:defRPr sz="1600">
                <a:gradFill>
                  <a:gsLst>
                    <a:gs pos="0">
                      <a:srgbClr val="DB7D4C"/>
                    </a:gs>
                    <a:gs pos="100000">
                      <a:srgbClr val="8B4353"/>
                    </a:gs>
                  </a:gsLst>
                  <a:lin ang="5400000" scaled="0"/>
                </a:gradFill>
                <a:latin typeface="Poppins Light" panose="02000000000000000000" charset="0"/>
                <a:cs typeface="Poppins Light" panose="02000000000000000000" charset="0"/>
              </a:defRPr>
            </a:lvl1pPr>
            <a:lvl2pPr marL="457200" indent="0">
              <a:buNone/>
              <a:defRPr sz="1600">
                <a:gradFill>
                  <a:gsLst>
                    <a:gs pos="0">
                      <a:srgbClr val="DB7D4C"/>
                    </a:gs>
                    <a:gs pos="100000">
                      <a:srgbClr val="8B4353"/>
                    </a:gs>
                  </a:gsLst>
                  <a:lin ang="5400000" scaled="0"/>
                </a:gradFill>
                <a:latin typeface="Poppins Light" panose="02000000000000000000" charset="0"/>
                <a:cs typeface="Poppins Light" panose="02000000000000000000" charset="0"/>
              </a:defRPr>
            </a:lvl2pPr>
            <a:lvl3pPr marL="914400" indent="0">
              <a:buNone/>
              <a:defRPr sz="1600">
                <a:gradFill>
                  <a:gsLst>
                    <a:gs pos="0">
                      <a:srgbClr val="DB7D4C"/>
                    </a:gs>
                    <a:gs pos="100000">
                      <a:srgbClr val="8B4353"/>
                    </a:gs>
                  </a:gsLst>
                  <a:lin ang="5400000" scaled="0"/>
                </a:gradFill>
                <a:latin typeface="Poppins Light" panose="02000000000000000000" charset="0"/>
                <a:cs typeface="Poppins Light" panose="02000000000000000000" charset="0"/>
              </a:defRPr>
            </a:lvl3pPr>
            <a:lvl4pPr marL="1371600" indent="0">
              <a:buNone/>
              <a:defRPr sz="1600">
                <a:gradFill>
                  <a:gsLst>
                    <a:gs pos="0">
                      <a:srgbClr val="DB7D4C"/>
                    </a:gs>
                    <a:gs pos="100000">
                      <a:srgbClr val="8B4353"/>
                    </a:gs>
                  </a:gsLst>
                  <a:lin ang="5400000" scaled="0"/>
                </a:gradFill>
                <a:latin typeface="Poppins Light" panose="02000000000000000000" charset="0"/>
                <a:cs typeface="Poppins Light" panose="02000000000000000000" charset="0"/>
              </a:defRPr>
            </a:lvl4pPr>
            <a:lvl5pPr marL="1828800" indent="0">
              <a:buNone/>
              <a:defRPr sz="1600">
                <a:gradFill>
                  <a:gsLst>
                    <a:gs pos="0">
                      <a:srgbClr val="DB7D4C"/>
                    </a:gs>
                    <a:gs pos="100000">
                      <a:srgbClr val="8B4353"/>
                    </a:gs>
                  </a:gsLst>
                  <a:lin ang="5400000" scaled="0"/>
                </a:gradFill>
                <a:latin typeface="Poppins Light" panose="02000000000000000000" charset="0"/>
                <a:cs typeface="Poppins Light" panose="0200000000000000000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header"/>
          <p:cNvSpPr>
            <a:spLocks noGrp="1"/>
          </p:cNvSpPr>
          <p:nvPr>
            <p:ph type="title"/>
          </p:nvPr>
        </p:nvSpPr>
        <p:spPr>
          <a:xfrm>
            <a:off x="795020" y="1202690"/>
            <a:ext cx="7554595" cy="2057400"/>
          </a:xfrm>
          <a:prstGeom prst="rect">
            <a:avLst/>
          </a:prstGeom>
        </p:spPr>
        <p:txBody>
          <a:bodyPr vert="horz" bIns="45720" rtlCol="0" anchor="b" anchorCtr="0">
            <a:normAutofit/>
          </a:bodyPr>
          <a:lstStyle>
            <a:lvl1pPr marL="0" marR="0" algn="l" defTabSz="914400" rtl="0" eaLnBrk="1" fontAlgn="auto" latinLnBrk="0" hangingPunct="1">
              <a:lnSpc>
                <a:spcPct val="90000"/>
              </a:lnSpc>
              <a:buClrTx/>
              <a:buSzTx/>
              <a:buFontTx/>
              <a:buNone/>
              <a:defRPr kumimoji="0" lang="en-US" sz="4800" b="1" i="0" u="none" strike="noStrike" kern="1200" cap="none" spc="0" normalizeH="0" baseline="0" noProof="1" dirty="0">
                <a:gradFill>
                  <a:gsLst>
                    <a:gs pos="74000">
                      <a:srgbClr val="D54C39"/>
                    </a:gs>
                    <a:gs pos="45000">
                      <a:srgbClr val="C42F35"/>
                    </a:gs>
                    <a:gs pos="0">
                      <a:srgbClr val="993138"/>
                    </a:gs>
                    <a:gs pos="100000">
                      <a:srgbClr val="E2673C"/>
                    </a:gs>
                  </a:gsLst>
                  <a:lin ang="16800000" scaled="0"/>
                </a:gradFill>
                <a:latin typeface="Poppins SemiBold" panose="02000000000000000000" charset="0"/>
                <a:ea typeface="+mj-ea"/>
                <a:cs typeface="Poppins SemiBold" panose="02000000000000000000" charset="0"/>
              </a:defRPr>
            </a:lvl1pPr>
          </a:lstStyle>
          <a:p>
            <a:pPr lvl="0"/>
            <a:r>
              <a:rPr>
                <a:sym typeface="+mn-ea"/>
              </a:rPr>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7" name="tray" descr="/Users/skinnyfish/Downloads/画板备份 53.jpg画板备份 53"/>
          <p:cNvPicPr>
            <a:picLocks noChangeAspect="1"/>
          </p:cNvPicPr>
          <p:nvPr userDrawn="1"/>
        </p:nvPicPr>
        <p:blipFill>
          <a:blip r:embed="rId2" cstate="screen"/>
          <a:srcRect/>
          <a:stretch>
            <a:fillRect/>
          </a:stretch>
        </p:blipFill>
        <p:spPr>
          <a:xfrm>
            <a:off x="0" y="0"/>
            <a:ext cx="12204756" cy="6876000"/>
          </a:xfrm>
          <a:prstGeom prst="rect">
            <a:avLst/>
          </a:prstGeom>
        </p:spPr>
      </p:pic>
      <p:sp>
        <p:nvSpPr>
          <p:cNvPr id="5" name="body"/>
          <p:cNvSpPr>
            <a:spLocks noGrp="1"/>
          </p:cNvSpPr>
          <p:nvPr>
            <p:ph sz="quarter" idx="10"/>
          </p:nvPr>
        </p:nvSpPr>
        <p:spPr>
          <a:xfrm>
            <a:off x="3024000" y="1008000"/>
            <a:ext cx="4651200" cy="5436000"/>
          </a:xfrm>
          <a:prstGeom prst="rect">
            <a:avLst/>
          </a:prstGeom>
        </p:spPr>
        <p:txBody>
          <a:bodyPr lIns="0" tIns="0"/>
          <a:lstStyle>
            <a:lvl1pPr marL="342900" indent="-215900" eaLnBrk="1" fontAlgn="auto" latinLnBrk="0" hangingPunct="1">
              <a:lnSpc>
                <a:spcPct val="250000"/>
              </a:lnSpc>
              <a:spcBef>
                <a:spcPct val="0"/>
              </a:spcBef>
              <a:spcAft>
                <a:spcPts val="0"/>
              </a:spcAft>
              <a:buFont typeface="+mj-lt"/>
              <a:buAutoNum type="arabicPeriod"/>
              <a:defRPr sz="1600" b="0">
                <a:latin typeface="Poppins Medium" panose="02000000000000000000" charset="0"/>
                <a:cs typeface="Poppins Medium" panose="02000000000000000000" charset="0"/>
              </a:defRPr>
            </a:lvl1pPr>
            <a:lvl2pPr marL="800100" indent="-215900" eaLnBrk="1" fontAlgn="auto" latinLnBrk="0" hangingPunct="1">
              <a:lnSpc>
                <a:spcPct val="250000"/>
              </a:lnSpc>
              <a:spcBef>
                <a:spcPct val="0"/>
              </a:spcBef>
              <a:spcAft>
                <a:spcPts val="0"/>
              </a:spcAft>
              <a:buFont typeface="+mj-lt"/>
              <a:buAutoNum type="arabicPeriod"/>
              <a:defRPr sz="1600" b="0">
                <a:latin typeface="Poppins Medium" panose="02000000000000000000" charset="0"/>
                <a:cs typeface="Poppins Medium" panose="02000000000000000000" charset="0"/>
              </a:defRPr>
            </a:lvl2pPr>
            <a:lvl3pPr marL="1257300" indent="-215900" eaLnBrk="1" fontAlgn="auto" latinLnBrk="0" hangingPunct="1">
              <a:lnSpc>
                <a:spcPct val="250000"/>
              </a:lnSpc>
              <a:spcBef>
                <a:spcPct val="0"/>
              </a:spcBef>
              <a:spcAft>
                <a:spcPts val="0"/>
              </a:spcAft>
              <a:buFont typeface="+mj-lt"/>
              <a:buAutoNum type="arabicPeriod"/>
              <a:defRPr sz="1600" b="0">
                <a:latin typeface="Poppins Medium" panose="02000000000000000000" charset="0"/>
                <a:cs typeface="Poppins Medium" panose="02000000000000000000" charset="0"/>
              </a:defRPr>
            </a:lvl3pPr>
            <a:lvl4pPr marL="1714500" indent="-215900" eaLnBrk="1" fontAlgn="auto" latinLnBrk="0" hangingPunct="1">
              <a:lnSpc>
                <a:spcPct val="250000"/>
              </a:lnSpc>
              <a:spcBef>
                <a:spcPct val="0"/>
              </a:spcBef>
              <a:spcAft>
                <a:spcPts val="0"/>
              </a:spcAft>
              <a:buFont typeface="+mj-lt"/>
              <a:buAutoNum type="arabicPeriod"/>
              <a:defRPr sz="1600" b="0">
                <a:latin typeface="Poppins Medium" panose="02000000000000000000" charset="0"/>
                <a:cs typeface="Poppins Medium" panose="02000000000000000000" charset="0"/>
              </a:defRPr>
            </a:lvl4pPr>
            <a:lvl5pPr marL="2171700" indent="-215900" eaLnBrk="1" fontAlgn="auto" latinLnBrk="0" hangingPunct="1">
              <a:lnSpc>
                <a:spcPct val="250000"/>
              </a:lnSpc>
              <a:spcBef>
                <a:spcPct val="0"/>
              </a:spcBef>
              <a:spcAft>
                <a:spcPts val="0"/>
              </a:spcAft>
              <a:buFont typeface="+mj-lt"/>
              <a:buAutoNum type="arabicPeriod"/>
              <a:defRPr sz="1600" b="0">
                <a:latin typeface="Poppins Medium" panose="02000000000000000000" charset="0"/>
                <a:cs typeface="Poppins Medium" panose="0200000000000000000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header"/>
          <p:cNvSpPr>
            <a:spLocks noGrp="1"/>
          </p:cNvSpPr>
          <p:nvPr>
            <p:ph type="title"/>
          </p:nvPr>
        </p:nvSpPr>
        <p:spPr>
          <a:xfrm>
            <a:off x="820800" y="1317600"/>
            <a:ext cx="2206800" cy="5184000"/>
          </a:xfrm>
          <a:prstGeom prst="rect">
            <a:avLst/>
          </a:prstGeom>
        </p:spPr>
        <p:txBody>
          <a:bodyPr/>
          <a:lstStyle>
            <a:lvl1pPr>
              <a:defRPr sz="2800" b="1">
                <a:latin typeface="Poppins SemiBold" panose="02000000000000000000" charset="0"/>
                <a:cs typeface="Poppins SemiBold" panose="02000000000000000000" charset="0"/>
              </a:defRPr>
            </a:lvl1p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list">
    <p:spTree>
      <p:nvGrpSpPr>
        <p:cNvPr id="1" name=""/>
        <p:cNvGrpSpPr/>
        <p:nvPr/>
      </p:nvGrpSpPr>
      <p:grpSpPr>
        <a:xfrm>
          <a:off x="0" y="0"/>
          <a:ext cx="0" cy="0"/>
          <a:chOff x="0" y="0"/>
          <a:chExt cx="0" cy="0"/>
        </a:xfrm>
      </p:grpSpPr>
      <p:pic>
        <p:nvPicPr>
          <p:cNvPr id="7" name="tray" descr="/Users/skinnyfish/Downloads/画板备份 53.jpg画板备份 53"/>
          <p:cNvPicPr>
            <a:picLocks noChangeAspect="1"/>
          </p:cNvPicPr>
          <p:nvPr userDrawn="1"/>
        </p:nvPicPr>
        <p:blipFill>
          <a:blip r:embed="rId2" cstate="screen"/>
          <a:srcRect/>
          <a:stretch>
            <a:fillRect/>
          </a:stretch>
        </p:blipFill>
        <p:spPr>
          <a:xfrm>
            <a:off x="0" y="0"/>
            <a:ext cx="12204756" cy="6876000"/>
          </a:xfrm>
          <a:prstGeom prst="rect">
            <a:avLst/>
          </a:prstGeom>
        </p:spPr>
      </p:pic>
      <p:sp>
        <p:nvSpPr>
          <p:cNvPr id="2" name="header"/>
          <p:cNvSpPr>
            <a:spLocks noGrp="1"/>
          </p:cNvSpPr>
          <p:nvPr>
            <p:ph type="title"/>
          </p:nvPr>
        </p:nvSpPr>
        <p:spPr>
          <a:xfrm>
            <a:off x="820800" y="1317600"/>
            <a:ext cx="2206800" cy="5184000"/>
          </a:xfrm>
          <a:prstGeom prst="rect">
            <a:avLst/>
          </a:prstGeom>
        </p:spPr>
        <p:txBody>
          <a:bodyPr/>
          <a:lstStyle>
            <a:lvl1pPr>
              <a:defRPr sz="2800" b="1">
                <a:latin typeface="Poppins SemiBold" panose="02000000000000000000" charset="0"/>
                <a:cs typeface="Poppins SemiBold" panose="02000000000000000000" charset="0"/>
              </a:defRPr>
            </a:lvl1pPr>
          </a:lstStyle>
          <a:p>
            <a:r>
              <a:rPr lang="en-US"/>
              <a:t>Click to edit Master title style</a:t>
            </a:r>
          </a:p>
        </p:txBody>
      </p:sp>
      <p:sp>
        <p:nvSpPr>
          <p:cNvPr id="3" name="body1"/>
          <p:cNvSpPr>
            <a:spLocks noGrp="1"/>
          </p:cNvSpPr>
          <p:nvPr>
            <p:ph sz="quarter" idx="10"/>
          </p:nvPr>
        </p:nvSpPr>
        <p:spPr>
          <a:xfrm>
            <a:off x="3024000" y="1008000"/>
            <a:ext cx="4651200" cy="841120"/>
          </a:xfrm>
          <a:prstGeom prst="rect">
            <a:avLst/>
          </a:prstGeom>
        </p:spPr>
        <p:txBody>
          <a:bodyPr lIns="0" tIns="0"/>
          <a:lstStyle>
            <a:lvl1pPr marL="1270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1pPr>
            <a:lvl2pPr marL="5842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2pPr>
            <a:lvl3pPr marL="10414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3pPr>
            <a:lvl4pPr marL="14986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4pPr>
            <a:lvl5pPr marL="19558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body2"/>
          <p:cNvSpPr>
            <a:spLocks noGrp="1"/>
          </p:cNvSpPr>
          <p:nvPr>
            <p:ph sz="quarter" idx="11"/>
          </p:nvPr>
        </p:nvSpPr>
        <p:spPr>
          <a:xfrm>
            <a:off x="3024000" y="1861440"/>
            <a:ext cx="4651200" cy="841120"/>
          </a:xfrm>
          <a:prstGeom prst="rect">
            <a:avLst/>
          </a:prstGeom>
        </p:spPr>
        <p:txBody>
          <a:bodyPr lIns="0" tIns="0"/>
          <a:lstStyle>
            <a:lvl1pPr marL="1270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1pPr>
            <a:lvl2pPr marL="5842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2pPr>
            <a:lvl3pPr marL="10414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3pPr>
            <a:lvl4pPr marL="14986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4pPr>
            <a:lvl5pPr marL="19558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body3"/>
          <p:cNvSpPr>
            <a:spLocks noGrp="1"/>
          </p:cNvSpPr>
          <p:nvPr>
            <p:ph sz="quarter" idx="12"/>
          </p:nvPr>
        </p:nvSpPr>
        <p:spPr>
          <a:xfrm>
            <a:off x="3024000" y="2704720"/>
            <a:ext cx="4651200" cy="841120"/>
          </a:xfrm>
          <a:prstGeom prst="rect">
            <a:avLst/>
          </a:prstGeom>
        </p:spPr>
        <p:txBody>
          <a:bodyPr lIns="0" tIns="0"/>
          <a:lstStyle>
            <a:lvl1pPr marL="1270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1pPr>
            <a:lvl2pPr marL="5842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2pPr>
            <a:lvl3pPr marL="10414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3pPr>
            <a:lvl4pPr marL="14986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4pPr>
            <a:lvl5pPr marL="19558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body4"/>
          <p:cNvSpPr>
            <a:spLocks noGrp="1"/>
          </p:cNvSpPr>
          <p:nvPr>
            <p:ph sz="quarter" idx="13"/>
          </p:nvPr>
        </p:nvSpPr>
        <p:spPr>
          <a:xfrm>
            <a:off x="3024000" y="3558160"/>
            <a:ext cx="4651200" cy="841120"/>
          </a:xfrm>
          <a:prstGeom prst="rect">
            <a:avLst/>
          </a:prstGeom>
        </p:spPr>
        <p:txBody>
          <a:bodyPr lIns="0" tIns="0"/>
          <a:lstStyle>
            <a:lvl1pPr marL="1270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1pPr>
            <a:lvl2pPr marL="5842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2pPr>
            <a:lvl3pPr marL="10414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3pPr>
            <a:lvl4pPr marL="14986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4pPr>
            <a:lvl5pPr marL="19558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body5"/>
          <p:cNvSpPr>
            <a:spLocks noGrp="1"/>
          </p:cNvSpPr>
          <p:nvPr>
            <p:ph sz="quarter" idx="14"/>
          </p:nvPr>
        </p:nvSpPr>
        <p:spPr>
          <a:xfrm>
            <a:off x="3024000" y="4401440"/>
            <a:ext cx="4651200" cy="841120"/>
          </a:xfrm>
          <a:prstGeom prst="rect">
            <a:avLst/>
          </a:prstGeom>
        </p:spPr>
        <p:txBody>
          <a:bodyPr lIns="0" tIns="0"/>
          <a:lstStyle>
            <a:lvl1pPr marL="1270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1pPr>
            <a:lvl2pPr marL="5842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2pPr>
            <a:lvl3pPr marL="10414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3pPr>
            <a:lvl4pPr marL="14986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4pPr>
            <a:lvl5pPr marL="19558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body6"/>
          <p:cNvSpPr>
            <a:spLocks noGrp="1"/>
          </p:cNvSpPr>
          <p:nvPr>
            <p:ph sz="quarter" idx="15"/>
          </p:nvPr>
        </p:nvSpPr>
        <p:spPr>
          <a:xfrm>
            <a:off x="3024000" y="5254880"/>
            <a:ext cx="4651200" cy="841120"/>
          </a:xfrm>
          <a:prstGeom prst="rect">
            <a:avLst/>
          </a:prstGeom>
        </p:spPr>
        <p:txBody>
          <a:bodyPr lIns="0" tIns="0"/>
          <a:lstStyle>
            <a:lvl1pPr marL="1270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1pPr>
            <a:lvl2pPr marL="5842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2pPr>
            <a:lvl3pPr marL="10414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3pPr>
            <a:lvl4pPr marL="14986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4pPr>
            <a:lvl5pPr marL="1955800" indent="0" eaLnBrk="1" fontAlgn="auto" latinLnBrk="0" hangingPunct="1">
              <a:lnSpc>
                <a:spcPct val="250000"/>
              </a:lnSpc>
              <a:spcBef>
                <a:spcPct val="0"/>
              </a:spcBef>
              <a:spcAft>
                <a:spcPts val="0"/>
              </a:spcAft>
              <a:buFont typeface="+mj-lt"/>
              <a:buNone/>
              <a:defRPr sz="1600" b="0">
                <a:latin typeface="Poppins Medium" panose="02000000000000000000" charset="0"/>
                <a:cs typeface="Poppins Medium" panose="0200000000000000000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hasis">
    <p:spTree>
      <p:nvGrpSpPr>
        <p:cNvPr id="1" name=""/>
        <p:cNvGrpSpPr/>
        <p:nvPr/>
      </p:nvGrpSpPr>
      <p:grpSpPr>
        <a:xfrm>
          <a:off x="0" y="0"/>
          <a:ext cx="0" cy="0"/>
          <a:chOff x="0" y="0"/>
          <a:chExt cx="0" cy="0"/>
        </a:xfrm>
      </p:grpSpPr>
      <p:pic>
        <p:nvPicPr>
          <p:cNvPr id="3" name="tray" descr="/Users/ryesun/Downloads/red-cover.pngred-cover"/>
          <p:cNvPicPr>
            <a:picLocks noChangeAspect="1"/>
          </p:cNvPicPr>
          <p:nvPr userDrawn="1"/>
        </p:nvPicPr>
        <p:blipFill>
          <a:blip r:embed="rId2" cstate="screen"/>
          <a:srcRect/>
          <a:stretch>
            <a:fillRect/>
          </a:stretch>
        </p:blipFill>
        <p:spPr>
          <a:xfrm>
            <a:off x="-18857" y="-16200"/>
            <a:ext cx="12229714" cy="6890400"/>
          </a:xfrm>
          <a:prstGeom prst="rect">
            <a:avLst/>
          </a:prstGeom>
        </p:spPr>
      </p:pic>
      <p:sp>
        <p:nvSpPr>
          <p:cNvPr id="5" name="body"/>
          <p:cNvSpPr>
            <a:spLocks noGrp="1"/>
          </p:cNvSpPr>
          <p:nvPr>
            <p:ph sz="quarter" idx="13"/>
          </p:nvPr>
        </p:nvSpPr>
        <p:spPr>
          <a:xfrm>
            <a:off x="335915" y="505460"/>
            <a:ext cx="11520170" cy="1350010"/>
          </a:xfrm>
          <a:prstGeom prst="rect">
            <a:avLst/>
          </a:prstGeom>
        </p:spPr>
        <p:txBody>
          <a:bodyPr lIns="0" tIns="0" anchor="b" anchorCtr="0"/>
          <a:lstStyle>
            <a:lvl1pPr marL="1270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1pPr>
            <a:lvl2pPr marL="5842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2pPr>
            <a:lvl3pPr marL="10414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3pPr>
            <a:lvl4pPr marL="14986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4pPr>
            <a:lvl5pPr marL="19558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header"/>
          <p:cNvSpPr>
            <a:spLocks noGrp="1"/>
          </p:cNvSpPr>
          <p:nvPr>
            <p:ph type="title"/>
          </p:nvPr>
        </p:nvSpPr>
        <p:spPr>
          <a:xfrm>
            <a:off x="335915" y="3058795"/>
            <a:ext cx="11520170" cy="3479165"/>
          </a:xfrm>
          <a:prstGeom prst="rect">
            <a:avLst/>
          </a:prstGeom>
        </p:spPr>
        <p:txBody>
          <a:bodyPr anchor="t" anchorCtr="0"/>
          <a:lstStyle>
            <a:lvl1pPr marL="0" indent="0" algn="ctr" eaLnBrk="1" fontAlgn="auto" latinLnBrk="0" hangingPunct="1">
              <a:lnSpc>
                <a:spcPct val="100000"/>
              </a:lnSpc>
              <a:defRPr sz="3200" b="0">
                <a:solidFill>
                  <a:schemeClr val="tx1"/>
                </a:solidFill>
                <a:latin typeface="Poppins Regular" panose="02000000000000000000" charset="0"/>
                <a:cs typeface="Poppins Regular" panose="02000000000000000000" charset="0"/>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hasis-list">
    <p:spTree>
      <p:nvGrpSpPr>
        <p:cNvPr id="1" name=""/>
        <p:cNvGrpSpPr/>
        <p:nvPr/>
      </p:nvGrpSpPr>
      <p:grpSpPr>
        <a:xfrm>
          <a:off x="0" y="0"/>
          <a:ext cx="0" cy="0"/>
          <a:chOff x="0" y="0"/>
          <a:chExt cx="0" cy="0"/>
        </a:xfrm>
      </p:grpSpPr>
      <p:pic>
        <p:nvPicPr>
          <p:cNvPr id="3" name="tray" descr="/Users/ryesun/Downloads/red-cover.pngred-cover"/>
          <p:cNvPicPr>
            <a:picLocks noChangeAspect="1"/>
          </p:cNvPicPr>
          <p:nvPr userDrawn="1"/>
        </p:nvPicPr>
        <p:blipFill>
          <a:blip r:embed="rId2" cstate="screen"/>
          <a:srcRect/>
          <a:stretch>
            <a:fillRect/>
          </a:stretch>
        </p:blipFill>
        <p:spPr>
          <a:xfrm>
            <a:off x="-18857" y="-16200"/>
            <a:ext cx="12229714" cy="6890400"/>
          </a:xfrm>
          <a:prstGeom prst="rect">
            <a:avLst/>
          </a:prstGeom>
        </p:spPr>
      </p:pic>
      <p:sp>
        <p:nvSpPr>
          <p:cNvPr id="5" name="body1"/>
          <p:cNvSpPr>
            <a:spLocks noGrp="1"/>
          </p:cNvSpPr>
          <p:nvPr>
            <p:ph sz="quarter" idx="13"/>
          </p:nvPr>
        </p:nvSpPr>
        <p:spPr>
          <a:xfrm>
            <a:off x="335915" y="505460"/>
            <a:ext cx="11520170" cy="1350010"/>
          </a:xfrm>
          <a:prstGeom prst="rect">
            <a:avLst/>
          </a:prstGeom>
        </p:spPr>
        <p:txBody>
          <a:bodyPr lIns="0" tIns="0" anchor="b" anchorCtr="0"/>
          <a:lstStyle>
            <a:lvl1pPr marL="1270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1pPr>
            <a:lvl2pPr marL="5842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2pPr>
            <a:lvl3pPr marL="10414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3pPr>
            <a:lvl4pPr marL="14986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4pPr>
            <a:lvl5pPr marL="19558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5pPr>
          </a:lstStyle>
          <a:p>
            <a:pPr lvl="0"/>
            <a:r>
              <a:rPr lang="en-US"/>
              <a:t>Click to edit Master text styles</a:t>
            </a:r>
          </a:p>
          <a:p>
            <a:pPr lvl="1"/>
            <a:r>
              <a:rPr lang="en-US"/>
              <a:t>Second level</a:t>
            </a:r>
          </a:p>
        </p:txBody>
      </p:sp>
      <p:sp>
        <p:nvSpPr>
          <p:cNvPr id="6" name="header"/>
          <p:cNvSpPr>
            <a:spLocks noGrp="1"/>
          </p:cNvSpPr>
          <p:nvPr>
            <p:ph type="title"/>
          </p:nvPr>
        </p:nvSpPr>
        <p:spPr>
          <a:xfrm>
            <a:off x="335915" y="3058795"/>
            <a:ext cx="11520170" cy="3479165"/>
          </a:xfrm>
          <a:prstGeom prst="rect">
            <a:avLst/>
          </a:prstGeom>
        </p:spPr>
        <p:txBody>
          <a:bodyPr anchor="t" anchorCtr="0"/>
          <a:lstStyle>
            <a:lvl1pPr marL="0" indent="0" algn="ctr" eaLnBrk="1" fontAlgn="auto" latinLnBrk="0" hangingPunct="1">
              <a:lnSpc>
                <a:spcPct val="100000"/>
              </a:lnSpc>
              <a:defRPr sz="3200" b="0">
                <a:solidFill>
                  <a:schemeClr val="tx1"/>
                </a:solidFill>
                <a:latin typeface="Poppins Regular" panose="02000000000000000000" charset="0"/>
                <a:cs typeface="Poppins Regular" panose="02000000000000000000"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mphasis">
    <p:spTree>
      <p:nvGrpSpPr>
        <p:cNvPr id="1" name=""/>
        <p:cNvGrpSpPr/>
        <p:nvPr/>
      </p:nvGrpSpPr>
      <p:grpSpPr>
        <a:xfrm>
          <a:off x="0" y="0"/>
          <a:ext cx="0" cy="0"/>
          <a:chOff x="0" y="0"/>
          <a:chExt cx="0" cy="0"/>
        </a:xfrm>
      </p:grpSpPr>
      <p:sp>
        <p:nvSpPr>
          <p:cNvPr id="5" name="body"/>
          <p:cNvSpPr>
            <a:spLocks noGrp="1"/>
          </p:cNvSpPr>
          <p:nvPr>
            <p:ph sz="quarter" idx="13"/>
          </p:nvPr>
        </p:nvSpPr>
        <p:spPr>
          <a:xfrm>
            <a:off x="335915" y="505460"/>
            <a:ext cx="11520170" cy="1350010"/>
          </a:xfrm>
          <a:prstGeom prst="rect">
            <a:avLst/>
          </a:prstGeom>
        </p:spPr>
        <p:txBody>
          <a:bodyPr lIns="0" tIns="0" anchor="b" anchorCtr="0"/>
          <a:lstStyle>
            <a:lvl1pPr marL="1270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1pPr>
            <a:lvl2pPr marL="5842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2pPr>
            <a:lvl3pPr marL="10414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3pPr>
            <a:lvl4pPr marL="14986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4pPr>
            <a:lvl5pPr marL="1955800" indent="0" algn="ctr" eaLnBrk="1" fontAlgn="auto" latinLnBrk="0" hangingPunct="1">
              <a:lnSpc>
                <a:spcPct val="100000"/>
              </a:lnSpc>
              <a:spcBef>
                <a:spcPct val="0"/>
              </a:spcBef>
              <a:spcAft>
                <a:spcPts val="0"/>
              </a:spcAft>
              <a:buFont typeface="+mj-lt"/>
              <a:buNone/>
              <a:defRPr sz="2200" b="0">
                <a:solidFill>
                  <a:schemeClr val="tx1"/>
                </a:solidFill>
                <a:latin typeface="Poppins Regular" panose="02000000000000000000" charset="0"/>
                <a:cs typeface="Poppins Regular" panose="0200000000000000000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header"/>
          <p:cNvSpPr>
            <a:spLocks noGrp="1"/>
          </p:cNvSpPr>
          <p:nvPr>
            <p:ph type="title"/>
          </p:nvPr>
        </p:nvSpPr>
        <p:spPr>
          <a:xfrm>
            <a:off x="335915" y="3058795"/>
            <a:ext cx="11520170" cy="3479165"/>
          </a:xfrm>
          <a:prstGeom prst="rect">
            <a:avLst/>
          </a:prstGeom>
        </p:spPr>
        <p:txBody>
          <a:bodyPr anchor="t" anchorCtr="0"/>
          <a:lstStyle>
            <a:lvl1pPr marL="0" indent="0" algn="ctr" eaLnBrk="1" fontAlgn="auto" latinLnBrk="0" hangingPunct="1">
              <a:lnSpc>
                <a:spcPct val="100000"/>
              </a:lnSpc>
              <a:defRPr sz="3200" b="0">
                <a:solidFill>
                  <a:schemeClr val="tx1"/>
                </a:solidFill>
                <a:latin typeface="Poppins Regular" panose="02000000000000000000" charset="0"/>
                <a:cs typeface="Poppins Regular" panose="02000000000000000000" charset="0"/>
              </a:defRPr>
            </a:lvl1p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w-img-list3">
    <p:spTree>
      <p:nvGrpSpPr>
        <p:cNvPr id="1" name=""/>
        <p:cNvGrpSpPr/>
        <p:nvPr/>
      </p:nvGrpSpPr>
      <p:grpSpPr>
        <a:xfrm>
          <a:off x="0" y="0"/>
          <a:ext cx="0" cy="0"/>
          <a:chOff x="0" y="0"/>
          <a:chExt cx="0" cy="0"/>
        </a:xfrm>
      </p:grpSpPr>
      <p:pic>
        <p:nvPicPr>
          <p:cNvPr id="4" name="tray"/>
          <p:cNvPicPr>
            <a:picLocks noChangeAspect="1"/>
          </p:cNvPicPr>
          <p:nvPr userDrawn="1"/>
        </p:nvPicPr>
        <p:blipFill>
          <a:blip r:embed="rId2"/>
          <a:stretch>
            <a:fillRect/>
          </a:stretch>
        </p:blipFill>
        <p:spPr>
          <a:xfrm>
            <a:off x="0" y="-3991"/>
            <a:ext cx="12192000" cy="1308409"/>
          </a:xfrm>
          <a:prstGeom prst="rect">
            <a:avLst/>
          </a:prstGeom>
        </p:spPr>
      </p:pic>
      <p:sp>
        <p:nvSpPr>
          <p:cNvPr id="3" name="header"/>
          <p:cNvSpPr>
            <a:spLocks noGrp="1"/>
          </p:cNvSpPr>
          <p:nvPr>
            <p:ph type="title"/>
          </p:nvPr>
        </p:nvSpPr>
        <p:spPr>
          <a:xfrm>
            <a:off x="835414" y="342413"/>
            <a:ext cx="10800000" cy="615600"/>
          </a:xfrm>
          <a:prstGeom prst="rect">
            <a:avLst/>
          </a:prstGeom>
        </p:spPr>
        <p:txBody>
          <a:bodyPr anchor="ctr" anchorCtr="0"/>
          <a:lstStyle>
            <a:lvl1pPr algn="l">
              <a:defRPr sz="3400" b="1">
                <a:solidFill>
                  <a:schemeClr val="tx1"/>
                </a:solidFill>
                <a:latin typeface="Poppins SemiBold" panose="02000000000000000000" charset="0"/>
                <a:cs typeface="Poppins SemiBold" panose="02000000000000000000" charset="0"/>
              </a:defRPr>
            </a:lvl1pPr>
          </a:lstStyle>
          <a:p>
            <a:r>
              <a:rPr lang="en-US" dirty="0"/>
              <a:t>Click to edit Master title style</a:t>
            </a:r>
          </a:p>
        </p:txBody>
      </p:sp>
      <p:sp>
        <p:nvSpPr>
          <p:cNvPr id="11" name="body1"/>
          <p:cNvSpPr>
            <a:spLocks noGrp="1"/>
          </p:cNvSpPr>
          <p:nvPr>
            <p:ph sz="quarter" idx="10"/>
          </p:nvPr>
        </p:nvSpPr>
        <p:spPr>
          <a:xfrm>
            <a:off x="902963" y="4590898"/>
            <a:ext cx="3276442" cy="1404787"/>
          </a:xfrm>
          <a:prstGeom prst="rect">
            <a:avLst/>
          </a:prstGeom>
          <a:noFill/>
          <a:ln>
            <a:noFill/>
          </a:ln>
        </p:spPr>
        <p:txBody>
          <a:bodyPr lIns="36000" tIns="144000" bIns="72000"/>
          <a:lstStyle>
            <a:lvl1pPr marL="0" indent="0" algn="l" eaLnBrk="1" fontAlgn="auto" latinLnBrk="0" hangingPunct="1">
              <a:lnSpc>
                <a:spcPct val="135000"/>
              </a:lnSpc>
              <a:spcBef>
                <a:spcPts val="0"/>
              </a:spcBef>
              <a:spcAft>
                <a:spcPts val="400"/>
              </a:spcAft>
              <a:buSzPct val="80000"/>
              <a:buNone/>
              <a:defRPr sz="18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algn="l"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24" name="body2"/>
          <p:cNvSpPr>
            <a:spLocks noGrp="1"/>
          </p:cNvSpPr>
          <p:nvPr>
            <p:ph sz="quarter" idx="29"/>
          </p:nvPr>
        </p:nvSpPr>
        <p:spPr>
          <a:xfrm>
            <a:off x="4492830" y="4573965"/>
            <a:ext cx="3276440" cy="1404787"/>
          </a:xfrm>
          <a:prstGeom prst="rect">
            <a:avLst/>
          </a:prstGeom>
          <a:noFill/>
          <a:ln>
            <a:noFill/>
          </a:ln>
        </p:spPr>
        <p:txBody>
          <a:bodyPr lIns="36000" tIns="144000" bIns="72000"/>
          <a:lstStyle>
            <a:lvl1pPr marL="0" indent="0" algn="l" eaLnBrk="1" fontAlgn="auto" latinLnBrk="0" hangingPunct="1">
              <a:lnSpc>
                <a:spcPct val="135000"/>
              </a:lnSpc>
              <a:spcBef>
                <a:spcPts val="0"/>
              </a:spcBef>
              <a:spcAft>
                <a:spcPts val="400"/>
              </a:spcAft>
              <a:buSzPct val="80000"/>
              <a:buNone/>
              <a:defRPr sz="18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algn="l"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26" name="body3"/>
          <p:cNvSpPr>
            <a:spLocks noGrp="1"/>
          </p:cNvSpPr>
          <p:nvPr>
            <p:ph sz="quarter" idx="31"/>
          </p:nvPr>
        </p:nvSpPr>
        <p:spPr>
          <a:xfrm>
            <a:off x="8031895" y="4557032"/>
            <a:ext cx="3276441" cy="1404787"/>
          </a:xfrm>
          <a:prstGeom prst="rect">
            <a:avLst/>
          </a:prstGeom>
          <a:noFill/>
          <a:ln>
            <a:noFill/>
          </a:ln>
        </p:spPr>
        <p:txBody>
          <a:bodyPr lIns="36000" tIns="144000" bIns="72000"/>
          <a:lstStyle>
            <a:lvl1pPr marL="0" indent="0" algn="l" eaLnBrk="1" fontAlgn="auto" latinLnBrk="0" hangingPunct="1">
              <a:lnSpc>
                <a:spcPct val="135000"/>
              </a:lnSpc>
              <a:spcBef>
                <a:spcPts val="0"/>
              </a:spcBef>
              <a:spcAft>
                <a:spcPts val="400"/>
              </a:spcAft>
              <a:buSzPct val="80000"/>
              <a:buNone/>
              <a:defRPr sz="18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algn="l" eaLnBrk="1" fontAlgn="auto" latinLnBrk="0" hangingPunct="1">
              <a:lnSpc>
                <a:spcPct val="135000"/>
              </a:lnSpc>
              <a:spcBef>
                <a:spcPts val="0"/>
              </a:spcBef>
              <a:spcAft>
                <a:spcPts val="400"/>
              </a:spcAft>
              <a:buSzPct val="80000"/>
              <a:buNone/>
              <a:defRPr sz="14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pic>
        <p:nvPicPr>
          <p:cNvPr id="34" name="list-item-img1" descr="城市街道与高楼大厦  描述已自动生成"/>
          <p:cNvPicPr>
            <a:picLocks noChangeAspect="1"/>
          </p:cNvPicPr>
          <p:nvPr userDrawn="1"/>
        </p:nvPicPr>
        <p:blipFill rotWithShape="1">
          <a:blip r:embed="rId3" cstate="screen"/>
          <a:srcRect/>
          <a:stretch>
            <a:fillRect/>
          </a:stretch>
        </p:blipFill>
        <p:spPr>
          <a:xfrm>
            <a:off x="883663" y="1979435"/>
            <a:ext cx="3346542" cy="2484370"/>
          </a:xfrm>
          <a:prstGeom prst="roundRect">
            <a:avLst>
              <a:gd name="adj" fmla="val 9052"/>
            </a:avLst>
          </a:prstGeom>
        </p:spPr>
      </p:pic>
      <p:pic>
        <p:nvPicPr>
          <p:cNvPr id="42" name="list-item-img2" descr="建筑的摆设布局  中度可信度描述已自动生成"/>
          <p:cNvPicPr>
            <a:picLocks noChangeAspect="1"/>
          </p:cNvPicPr>
          <p:nvPr userDrawn="1"/>
        </p:nvPicPr>
        <p:blipFill rotWithShape="1">
          <a:blip r:embed="rId4" cstate="screen"/>
          <a:srcRect/>
          <a:stretch>
            <a:fillRect/>
          </a:stretch>
        </p:blipFill>
        <p:spPr>
          <a:xfrm>
            <a:off x="4486774" y="1979435"/>
            <a:ext cx="3280700" cy="2487600"/>
          </a:xfrm>
          <a:prstGeom prst="roundRect">
            <a:avLst>
              <a:gd name="adj" fmla="val 9033"/>
            </a:avLst>
          </a:prstGeom>
        </p:spPr>
      </p:pic>
      <p:pic>
        <p:nvPicPr>
          <p:cNvPr id="44" name="list-item-img3" descr="图片包含 户外, 建筑, 男人, 空气  描述已自动生成"/>
          <p:cNvPicPr>
            <a:picLocks noChangeAspect="1"/>
          </p:cNvPicPr>
          <p:nvPr userDrawn="1"/>
        </p:nvPicPr>
        <p:blipFill>
          <a:blip r:embed="rId5" cstate="screen"/>
          <a:stretch>
            <a:fillRect/>
          </a:stretch>
        </p:blipFill>
        <p:spPr>
          <a:xfrm>
            <a:off x="8019783" y="1976561"/>
            <a:ext cx="3288553" cy="2467436"/>
          </a:xfrm>
          <a:prstGeom prst="roundRect">
            <a:avLst>
              <a:gd name="adj" fmla="val 8644"/>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ow-img-list2">
    <p:spTree>
      <p:nvGrpSpPr>
        <p:cNvPr id="1" name=""/>
        <p:cNvGrpSpPr/>
        <p:nvPr/>
      </p:nvGrpSpPr>
      <p:grpSpPr>
        <a:xfrm>
          <a:off x="0" y="0"/>
          <a:ext cx="0" cy="0"/>
          <a:chOff x="0" y="0"/>
          <a:chExt cx="0" cy="0"/>
        </a:xfrm>
      </p:grpSpPr>
      <p:pic>
        <p:nvPicPr>
          <p:cNvPr id="2" name="tray"/>
          <p:cNvPicPr>
            <a:picLocks noChangeAspect="1"/>
          </p:cNvPicPr>
          <p:nvPr userDrawn="1"/>
        </p:nvPicPr>
        <p:blipFill>
          <a:blip r:embed="rId2"/>
          <a:stretch>
            <a:fillRect/>
          </a:stretch>
        </p:blipFill>
        <p:spPr>
          <a:xfrm>
            <a:off x="0" y="-3991"/>
            <a:ext cx="12192000" cy="1308409"/>
          </a:xfrm>
          <a:prstGeom prst="rect">
            <a:avLst/>
          </a:prstGeom>
        </p:spPr>
      </p:pic>
      <p:sp>
        <p:nvSpPr>
          <p:cNvPr id="3" name="header"/>
          <p:cNvSpPr>
            <a:spLocks noGrp="1"/>
          </p:cNvSpPr>
          <p:nvPr>
            <p:ph type="title"/>
          </p:nvPr>
        </p:nvSpPr>
        <p:spPr>
          <a:xfrm>
            <a:off x="835414" y="342413"/>
            <a:ext cx="10800000" cy="615600"/>
          </a:xfrm>
          <a:prstGeom prst="rect">
            <a:avLst/>
          </a:prstGeom>
        </p:spPr>
        <p:txBody>
          <a:bodyPr anchor="ctr" anchorCtr="0"/>
          <a:lstStyle>
            <a:lvl1pPr algn="l">
              <a:defRPr sz="3400" b="1">
                <a:solidFill>
                  <a:schemeClr val="tx1"/>
                </a:solidFill>
                <a:latin typeface="Poppins SemiBold" panose="02000000000000000000" charset="0"/>
                <a:cs typeface="Poppins SemiBold" panose="02000000000000000000" charset="0"/>
              </a:defRPr>
            </a:lvl1pPr>
          </a:lstStyle>
          <a:p>
            <a:r>
              <a:rPr lang="en-US" dirty="0"/>
              <a:t>Click to edit Master title style</a:t>
            </a:r>
          </a:p>
        </p:txBody>
      </p:sp>
      <p:sp>
        <p:nvSpPr>
          <p:cNvPr id="11" name="body1"/>
          <p:cNvSpPr>
            <a:spLocks noGrp="1"/>
          </p:cNvSpPr>
          <p:nvPr>
            <p:ph sz="quarter" idx="10"/>
          </p:nvPr>
        </p:nvSpPr>
        <p:spPr>
          <a:xfrm>
            <a:off x="1172537" y="5059615"/>
            <a:ext cx="4477891" cy="1441426"/>
          </a:xfrm>
          <a:prstGeom prst="rect">
            <a:avLst/>
          </a:prstGeom>
          <a:noFill/>
          <a:ln>
            <a:noFill/>
          </a:ln>
        </p:spPr>
        <p:txBody>
          <a:bodyPr lIns="36000" tIns="144000" bIns="72000"/>
          <a:lstStyle>
            <a:lvl1pPr marL="0" indent="0" algn="l" eaLnBrk="1" fontAlgn="auto" latinLnBrk="0" hangingPunct="1">
              <a:lnSpc>
                <a:spcPct val="135000"/>
              </a:lnSpc>
              <a:spcBef>
                <a:spcPts val="0"/>
              </a:spcBef>
              <a:spcAft>
                <a:spcPts val="400"/>
              </a:spcAft>
              <a:buSzPct val="80000"/>
              <a:buNone/>
              <a:defRPr sz="18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algn="l"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sp>
        <p:nvSpPr>
          <p:cNvPr id="24" name="body2"/>
          <p:cNvSpPr>
            <a:spLocks noGrp="1"/>
          </p:cNvSpPr>
          <p:nvPr>
            <p:ph sz="quarter" idx="29"/>
          </p:nvPr>
        </p:nvSpPr>
        <p:spPr>
          <a:xfrm>
            <a:off x="6541573" y="5074161"/>
            <a:ext cx="4384090" cy="1441426"/>
          </a:xfrm>
          <a:prstGeom prst="rect">
            <a:avLst/>
          </a:prstGeom>
          <a:noFill/>
          <a:ln>
            <a:noFill/>
          </a:ln>
        </p:spPr>
        <p:txBody>
          <a:bodyPr lIns="36000" tIns="144000" bIns="72000"/>
          <a:lstStyle>
            <a:lvl1pPr marL="0" indent="0" algn="l" eaLnBrk="1" fontAlgn="auto" latinLnBrk="0" hangingPunct="1">
              <a:lnSpc>
                <a:spcPct val="135000"/>
              </a:lnSpc>
              <a:spcBef>
                <a:spcPts val="0"/>
              </a:spcBef>
              <a:spcAft>
                <a:spcPts val="400"/>
              </a:spcAft>
              <a:buSzPct val="80000"/>
              <a:buNone/>
              <a:defRPr sz="1800" b="1">
                <a:latin typeface="Poppins Regular" panose="02000000000000000000" charset="0"/>
                <a:cs typeface="Poppins Regular" panose="02000000000000000000" charset="0"/>
              </a:defRPr>
            </a:lvl1pPr>
            <a:lvl2pPr marL="0" indent="-179705" algn="just"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2pPr>
            <a:lvl3pPr marL="0" indent="0" eaLnBrk="1" fontAlgn="auto" latinLnBrk="0" hangingPunct="1">
              <a:lnSpc>
                <a:spcPct val="135000"/>
              </a:lnSpc>
              <a:spcBef>
                <a:spcPts val="0"/>
              </a:spcBef>
              <a:spcAft>
                <a:spcPts val="0"/>
              </a:spcAft>
              <a:buSzPct val="80000"/>
              <a:buNone/>
              <a:defRPr sz="1600">
                <a:latin typeface="Poppins Regular" panose="02000000000000000000" charset="0"/>
                <a:cs typeface="Poppins Regular" panose="02000000000000000000" charset="0"/>
              </a:defRPr>
            </a:lvl3pPr>
            <a:lvl4pPr marL="0" indent="-179705" eaLnBrk="1" fontAlgn="auto" latinLnBrk="0" hangingPunct="1">
              <a:lnSpc>
                <a:spcPct val="135000"/>
              </a:lnSpc>
              <a:spcBef>
                <a:spcPts val="0"/>
              </a:spcBef>
              <a:spcAft>
                <a:spcPts val="0"/>
              </a:spcAft>
              <a:buSzPct val="80000"/>
              <a:defRPr sz="1600">
                <a:latin typeface="Poppins Regular" panose="02000000000000000000" charset="0"/>
                <a:cs typeface="Poppins Regular" panose="02000000000000000000" charset="0"/>
              </a:defRPr>
            </a:lvl4pPr>
            <a:lvl5pPr marL="0" indent="0" algn="l" eaLnBrk="1" fontAlgn="auto" latinLnBrk="0" hangingPunct="1">
              <a:lnSpc>
                <a:spcPct val="135000"/>
              </a:lnSpc>
              <a:spcBef>
                <a:spcPts val="0"/>
              </a:spcBef>
              <a:spcAft>
                <a:spcPts val="400"/>
              </a:spcAft>
              <a:buSzPct val="80000"/>
              <a:buNone/>
              <a:defRPr sz="1200">
                <a:latin typeface="Poppins Regular" panose="02000000000000000000" charset="0"/>
                <a:cs typeface="Poppins Regular" panose="02000000000000000000" charset="0"/>
              </a:defRPr>
            </a:lvl5pPr>
            <a:lvl6pPr algn="l">
              <a:defRPr/>
            </a:lvl6pPr>
          </a:lstStyle>
          <a:p>
            <a:pPr lvl="0"/>
            <a:r>
              <a:rPr lang="en-US" dirty="0"/>
              <a:t>Click to edit Master text styles</a:t>
            </a:r>
          </a:p>
          <a:p>
            <a:pPr lvl="4"/>
            <a:r>
              <a:rPr lang="en-US" dirty="0"/>
              <a:t>Second level</a:t>
            </a:r>
          </a:p>
        </p:txBody>
      </p:sp>
      <p:pic>
        <p:nvPicPr>
          <p:cNvPr id="6" name="list-item-img1" descr="城市街道与高楼大厦  描述已自动生成"/>
          <p:cNvPicPr>
            <a:picLocks noChangeAspect="1"/>
          </p:cNvPicPr>
          <p:nvPr userDrawn="1"/>
        </p:nvPicPr>
        <p:blipFill rotWithShape="1">
          <a:blip r:embed="rId3" cstate="screen"/>
          <a:srcRect/>
          <a:stretch>
            <a:fillRect/>
          </a:stretch>
        </p:blipFill>
        <p:spPr>
          <a:xfrm>
            <a:off x="1172538" y="1537125"/>
            <a:ext cx="4477891" cy="3324249"/>
          </a:xfrm>
          <a:prstGeom prst="roundRect">
            <a:avLst>
              <a:gd name="adj" fmla="val 9052"/>
            </a:avLst>
          </a:prstGeom>
        </p:spPr>
      </p:pic>
      <p:pic>
        <p:nvPicPr>
          <p:cNvPr id="7" name="list-item-img2" descr="建筑的摆设布局  中度可信度描述已自动生成"/>
          <p:cNvPicPr>
            <a:picLocks noChangeAspect="1"/>
          </p:cNvPicPr>
          <p:nvPr userDrawn="1"/>
        </p:nvPicPr>
        <p:blipFill rotWithShape="1">
          <a:blip r:embed="rId4" cstate="screen"/>
          <a:srcRect/>
          <a:stretch>
            <a:fillRect/>
          </a:stretch>
        </p:blipFill>
        <p:spPr>
          <a:xfrm>
            <a:off x="6541573" y="1537125"/>
            <a:ext cx="4384090" cy="3324249"/>
          </a:xfrm>
          <a:prstGeom prst="roundRect">
            <a:avLst>
              <a:gd name="adj" fmla="val 9033"/>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tcheck.org/" TargetMode="External"/><Relationship Id="rId2" Type="http://schemas.openxmlformats.org/officeDocument/2006/relationships/image" Target="../media/image25.png"/><Relationship Id="rId1" Type="http://schemas.openxmlformats.org/officeDocument/2006/relationships/slideLayout" Target="../slideLayouts/slideLayout21.xml"/><Relationship Id="rId6" Type="http://schemas.openxmlformats.org/officeDocument/2006/relationships/hyperlink" Target="https://www.commonsense.org/education/lists/most-reliable-and-credible-sources-for-students" TargetMode="External"/><Relationship Id="rId5" Type="http://schemas.openxmlformats.org/officeDocument/2006/relationships/hyperlink" Target="https://www.politifact.com/" TargetMode="External"/><Relationship Id="rId4" Type="http://schemas.openxmlformats.org/officeDocument/2006/relationships/hyperlink" Target="https://www.snopes.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www.trendmicro.com/internet-safety/for-kids/cyber-academy/how-to-create-strong-passwords" TargetMode="External"/><Relationship Id="rId2" Type="http://schemas.openxmlformats.org/officeDocument/2006/relationships/image" Target="../media/image27.jpeg"/><Relationship Id="rId1" Type="http://schemas.openxmlformats.org/officeDocument/2006/relationships/slideLayout" Target="../slideLayouts/slideLayout21.xml"/><Relationship Id="rId4" Type="http://schemas.openxmlformats.org/officeDocument/2006/relationships/hyperlink" Target="https://www.unicef.ie/our-work/schools/global-issues/digital-activis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1.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1.xml"/><Relationship Id="rId4"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A8065BB-C3B4-F366-9A53-2863286982B1}"/>
              </a:ext>
            </a:extLst>
          </p:cNvPr>
          <p:cNvSpPr txBox="1"/>
          <p:nvPr/>
        </p:nvSpPr>
        <p:spPr>
          <a:xfrm>
            <a:off x="638881" y="457200"/>
            <a:ext cx="10909640" cy="1368614"/>
          </a:xfrm>
          <a:prstGeom prst="rect">
            <a:avLst/>
          </a:prstGeom>
        </p:spPr>
        <p:txBody>
          <a:bodyPr vert="horz" lIns="91440" tIns="45720" rIns="91440" bIns="45720" rtlCol="0" anchor="ctr">
            <a:normAutofit fontScale="92500" lnSpcReduction="20000"/>
          </a:bodyPr>
          <a:lstStyle/>
          <a:p>
            <a:pPr algn="ctr">
              <a:lnSpc>
                <a:spcPct val="90000"/>
              </a:lnSpc>
              <a:spcBef>
                <a:spcPct val="0"/>
              </a:spcBef>
              <a:spcAft>
                <a:spcPts val="600"/>
              </a:spcAft>
            </a:pPr>
            <a:r>
              <a:rPr lang="en-US" sz="4400" b="1" dirty="0">
                <a:ea typeface="+mj-ea"/>
                <a:cs typeface="Arial" panose="020B0604020202020204" pitchFamily="34" charset="0"/>
              </a:rPr>
              <a:t>Digital Citizenship Movement in School for Families</a:t>
            </a:r>
            <a:br>
              <a:rPr lang="en-US" sz="3600" b="1" dirty="0">
                <a:latin typeface="+mj-lt"/>
                <a:ea typeface="+mj-ea"/>
                <a:cs typeface="+mj-cs"/>
              </a:rPr>
            </a:br>
            <a:r>
              <a:rPr lang="en-US" sz="3000" b="0" i="0" u="none" strike="noStrike" dirty="0">
                <a:effectLst/>
                <a:ea typeface="+mj-ea"/>
                <a:cs typeface="+mj-cs"/>
              </a:rPr>
              <a:t>Nr. 2022-1-LV01-KA210-SCH-000082882</a:t>
            </a:r>
            <a:endParaRPr lang="en-US" sz="3600" dirty="0">
              <a:ea typeface="+mj-ea"/>
              <a:cs typeface="+mj-cs"/>
            </a:endParaRPr>
          </a:p>
        </p:txBody>
      </p:sp>
      <p:sp>
        <p:nvSpPr>
          <p:cNvPr id="1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831592A3-5CBD-C827-25AB-45E3148C05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5" r="1303"/>
          <a:stretch/>
        </p:blipFill>
        <p:spPr bwMode="auto">
          <a:xfrm>
            <a:off x="1386160" y="2642616"/>
            <a:ext cx="3482176" cy="36057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Visual Identity - Programming period 2021-2027 - European Commission">
            <a:extLst>
              <a:ext uri="{FF2B5EF4-FFF2-40B4-BE49-F238E27FC236}">
                <a16:creationId xmlns:a16="http://schemas.microsoft.com/office/drawing/2014/main" id="{474E227F-E142-12AA-97F1-6D2EEF3699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08" r="-1" b="1800"/>
          <a:stretch/>
        </p:blipFill>
        <p:spPr bwMode="auto">
          <a:xfrm>
            <a:off x="6254496" y="2648691"/>
            <a:ext cx="5614416" cy="359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1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8" name="Rectangle 923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43B4C7E-9C1E-2C81-2DB9-B73834FF38CB}"/>
              </a:ext>
            </a:extLst>
          </p:cNvPr>
          <p:cNvSpPr txBox="1"/>
          <p:nvPr/>
        </p:nvSpPr>
        <p:spPr>
          <a:xfrm>
            <a:off x="640079" y="325369"/>
            <a:ext cx="4670097"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ea typeface="+mj-ea"/>
                <a:cs typeface="+mj-cs"/>
              </a:rPr>
              <a:t>Family Digital Empowerment</a:t>
            </a:r>
          </a:p>
        </p:txBody>
      </p:sp>
      <p:sp>
        <p:nvSpPr>
          <p:cNvPr id="92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5D9367D-75C4-DAAF-F8C5-4E671F743639}"/>
              </a:ext>
            </a:extLst>
          </p:cNvPr>
          <p:cNvSpPr txBox="1"/>
          <p:nvPr/>
        </p:nvSpPr>
        <p:spPr>
          <a:xfrm>
            <a:off x="640080" y="2872899"/>
            <a:ext cx="4243589" cy="3659732"/>
          </a:xfrm>
          <a:prstGeom prst="rect">
            <a:avLst/>
          </a:prstGeom>
        </p:spPr>
        <p:txBody>
          <a:bodyPr vert="horz" lIns="91440" tIns="45720" rIns="91440" bIns="45720" rtlCol="0">
            <a:normAutofit fontScale="85000" lnSpcReduction="20000"/>
          </a:bodyPr>
          <a:lstStyle/>
          <a:p>
            <a:pPr>
              <a:lnSpc>
                <a:spcPct val="110000"/>
              </a:lnSpc>
              <a:spcAft>
                <a:spcPts val="600"/>
              </a:spcAft>
            </a:pPr>
            <a:r>
              <a:rPr lang="en-US" sz="1400" b="1" dirty="0"/>
              <a:t>01</a:t>
            </a:r>
          </a:p>
          <a:p>
            <a:pPr>
              <a:lnSpc>
                <a:spcPct val="110000"/>
              </a:lnSpc>
              <a:spcAft>
                <a:spcPts val="600"/>
              </a:spcAft>
            </a:pPr>
            <a:r>
              <a:rPr lang="en-US" sz="1400" b="1" dirty="0"/>
              <a:t>Digital Skill Development</a:t>
            </a:r>
          </a:p>
          <a:p>
            <a:pPr>
              <a:lnSpc>
                <a:spcPct val="110000"/>
              </a:lnSpc>
              <a:spcAft>
                <a:spcPts val="600"/>
              </a:spcAft>
            </a:pPr>
            <a:r>
              <a:rPr lang="en-US" sz="1400" b="1" dirty="0"/>
              <a:t>   </a:t>
            </a:r>
            <a:r>
              <a:rPr lang="en-US" sz="1400" dirty="0"/>
              <a:t>Providing opportunities for family members to enhance their digital skills, such as coding, online collaboration, or digital creativity, fosters empowerment and confidence in the digital realm.</a:t>
            </a:r>
          </a:p>
          <a:p>
            <a:pPr>
              <a:lnSpc>
                <a:spcPct val="110000"/>
              </a:lnSpc>
              <a:spcAft>
                <a:spcPts val="600"/>
              </a:spcAft>
            </a:pPr>
            <a:r>
              <a:rPr lang="en-US" sz="1400" b="1" dirty="0"/>
              <a:t>02</a:t>
            </a:r>
          </a:p>
          <a:p>
            <a:pPr>
              <a:lnSpc>
                <a:spcPct val="110000"/>
              </a:lnSpc>
              <a:spcAft>
                <a:spcPts val="600"/>
              </a:spcAft>
            </a:pPr>
            <a:r>
              <a:rPr lang="en-US" sz="1400" b="1" dirty="0"/>
              <a:t>Online Advocacy and Activism</a:t>
            </a:r>
          </a:p>
          <a:p>
            <a:pPr>
              <a:lnSpc>
                <a:spcPct val="110000"/>
              </a:lnSpc>
              <a:spcAft>
                <a:spcPts val="600"/>
              </a:spcAft>
            </a:pPr>
            <a:r>
              <a:rPr lang="en-US" sz="1400" dirty="0"/>
              <a:t>  Encouraging family involvement in online advocacy efforts, digital literacy campaigns, or community initiatives empowers families to contribute positively to the digital world.</a:t>
            </a:r>
          </a:p>
          <a:p>
            <a:pPr>
              <a:lnSpc>
                <a:spcPct val="110000"/>
              </a:lnSpc>
              <a:spcAft>
                <a:spcPts val="600"/>
              </a:spcAft>
            </a:pPr>
            <a:r>
              <a:rPr lang="en-US" sz="1400" b="1" dirty="0"/>
              <a:t>03</a:t>
            </a:r>
          </a:p>
          <a:p>
            <a:pPr>
              <a:lnSpc>
                <a:spcPct val="110000"/>
              </a:lnSpc>
              <a:spcAft>
                <a:spcPts val="600"/>
              </a:spcAft>
            </a:pPr>
            <a:r>
              <a:rPr lang="en-US" sz="1400" b="1" dirty="0"/>
              <a:t>Digital Entrepreneurship</a:t>
            </a:r>
          </a:p>
          <a:p>
            <a:pPr>
              <a:lnSpc>
                <a:spcPct val="110000"/>
              </a:lnSpc>
              <a:spcAft>
                <a:spcPts val="600"/>
              </a:spcAft>
            </a:pPr>
            <a:r>
              <a:rPr lang="en-US" sz="1400" dirty="0"/>
              <a:t>   Exploring entrepreneurial opportunities in the digital space and fostering an entrepreneurial mindset within the family encourages innovation and digital empowerment.</a:t>
            </a:r>
          </a:p>
          <a:p>
            <a:pPr indent="-228600">
              <a:lnSpc>
                <a:spcPct val="90000"/>
              </a:lnSpc>
              <a:spcAft>
                <a:spcPts val="600"/>
              </a:spcAft>
              <a:buFont typeface="Arial" panose="020B0604020202020204" pitchFamily="34" charset="0"/>
              <a:buChar char="•"/>
            </a:pPr>
            <a:endParaRPr lang="en-US" sz="1000" dirty="0"/>
          </a:p>
        </p:txBody>
      </p:sp>
      <p:pic>
        <p:nvPicPr>
          <p:cNvPr id="9218" name="Picture 2" descr="Digital Parenting: Over 7,839 Royalty-Free Licensable Stock Vectors &amp;  Vector Art | Shutterstock">
            <a:extLst>
              <a:ext uri="{FF2B5EF4-FFF2-40B4-BE49-F238E27FC236}">
                <a16:creationId xmlns:a16="http://schemas.microsoft.com/office/drawing/2014/main" id="{C873AFE8-9619-0DD1-1989-8994419FAA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974"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587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69311CF-BCED-34B6-41F0-6CB01363808E}"/>
              </a:ext>
            </a:extLst>
          </p:cNvPr>
          <p:cNvSpPr txBox="1"/>
          <p:nvPr/>
        </p:nvSpPr>
        <p:spPr>
          <a:xfrm>
            <a:off x="841248" y="251312"/>
            <a:ext cx="10506456" cy="10102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ea typeface="+mj-ea"/>
                <a:cs typeface="+mj-cs"/>
              </a:rPr>
              <a:t>Digital Citizenship and Well-being</a:t>
            </a:r>
          </a:p>
        </p:txBody>
      </p:sp>
      <p:sp>
        <p:nvSpPr>
          <p:cNvPr id="10249" name="Rectangle 10248">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51" name="Rectangle 10250">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5FA80A8A-B00B-5C32-01B2-213E0D69F957}"/>
              </a:ext>
            </a:extLst>
          </p:cNvPr>
          <p:cNvSpPr txBox="1"/>
          <p:nvPr/>
        </p:nvSpPr>
        <p:spPr>
          <a:xfrm>
            <a:off x="978299" y="1650222"/>
            <a:ext cx="5468459" cy="1478931"/>
          </a:xfrm>
          <a:prstGeom prst="rect">
            <a:avLst/>
          </a:prstGeom>
          <a:noFill/>
        </p:spPr>
        <p:txBody>
          <a:bodyPr wrap="square">
            <a:spAutoFit/>
          </a:bodyPr>
          <a:lstStyle/>
          <a:p>
            <a:pPr defTabSz="813816">
              <a:spcAft>
                <a:spcPts val="600"/>
              </a:spcAft>
            </a:pPr>
            <a:r>
              <a:rPr lang="en-US" sz="1602" b="1" kern="1200" dirty="0">
                <a:solidFill>
                  <a:schemeClr val="tx1"/>
                </a:solidFill>
                <a:latin typeface="+mn-lt"/>
                <a:ea typeface="+mn-ea"/>
                <a:cs typeface="+mn-cs"/>
              </a:rPr>
              <a:t>01</a:t>
            </a:r>
          </a:p>
          <a:p>
            <a:pPr defTabSz="813816">
              <a:spcAft>
                <a:spcPts val="600"/>
              </a:spcAft>
            </a:pPr>
            <a:r>
              <a:rPr lang="en-US" sz="1602" b="1" kern="1200" dirty="0">
                <a:solidFill>
                  <a:schemeClr val="tx1"/>
                </a:solidFill>
                <a:latin typeface="+mn-lt"/>
                <a:ea typeface="+mn-ea"/>
                <a:cs typeface="+mn-cs"/>
              </a:rPr>
              <a:t>Balancing Screen Time</a:t>
            </a:r>
          </a:p>
          <a:p>
            <a:pPr defTabSz="813816">
              <a:spcAft>
                <a:spcPts val="600"/>
              </a:spcAft>
            </a:pPr>
            <a:r>
              <a:rPr lang="en-US" sz="1602" kern="1200" dirty="0">
                <a:solidFill>
                  <a:schemeClr val="tx1"/>
                </a:solidFill>
                <a:latin typeface="+mn-lt"/>
                <a:ea typeface="+mn-ea"/>
                <a:cs typeface="+mn-cs"/>
              </a:rPr>
              <a:t>Strategies for managing screen time effectively, promoting digital breaks, and engaging in offline activities contribute to overall well-being in the digital age.</a:t>
            </a:r>
            <a:endParaRPr lang="en-US" dirty="0"/>
          </a:p>
        </p:txBody>
      </p:sp>
      <p:sp>
        <p:nvSpPr>
          <p:cNvPr id="7" name="TextBox 6">
            <a:extLst>
              <a:ext uri="{FF2B5EF4-FFF2-40B4-BE49-F238E27FC236}">
                <a16:creationId xmlns:a16="http://schemas.microsoft.com/office/drawing/2014/main" id="{B2C366F0-AB53-BB48-7532-4AE97BFE31E6}"/>
              </a:ext>
            </a:extLst>
          </p:cNvPr>
          <p:cNvSpPr txBox="1"/>
          <p:nvPr/>
        </p:nvSpPr>
        <p:spPr>
          <a:xfrm>
            <a:off x="978299" y="3280507"/>
            <a:ext cx="5468459" cy="1478931"/>
          </a:xfrm>
          <a:prstGeom prst="rect">
            <a:avLst/>
          </a:prstGeom>
          <a:noFill/>
        </p:spPr>
        <p:txBody>
          <a:bodyPr wrap="square">
            <a:spAutoFit/>
          </a:bodyPr>
          <a:lstStyle/>
          <a:p>
            <a:pPr defTabSz="813816">
              <a:spcAft>
                <a:spcPts val="600"/>
              </a:spcAft>
            </a:pPr>
            <a:r>
              <a:rPr lang="en-US" sz="1602" b="1" kern="1200" dirty="0">
                <a:solidFill>
                  <a:schemeClr val="tx1"/>
                </a:solidFill>
                <a:latin typeface="+mn-lt"/>
                <a:ea typeface="+mn-ea"/>
                <a:cs typeface="+mn-cs"/>
              </a:rPr>
              <a:t>02</a:t>
            </a:r>
          </a:p>
          <a:p>
            <a:pPr defTabSz="813816">
              <a:spcAft>
                <a:spcPts val="600"/>
              </a:spcAft>
            </a:pPr>
            <a:r>
              <a:rPr lang="en-US" sz="1602" b="1" kern="1200" dirty="0">
                <a:solidFill>
                  <a:schemeClr val="tx1"/>
                </a:solidFill>
                <a:latin typeface="+mn-lt"/>
                <a:ea typeface="+mn-ea"/>
                <a:cs typeface="+mn-cs"/>
              </a:rPr>
              <a:t>Mental Health Awareness</a:t>
            </a:r>
          </a:p>
          <a:p>
            <a:pPr defTabSz="813816">
              <a:spcAft>
                <a:spcPts val="600"/>
              </a:spcAft>
            </a:pPr>
            <a:r>
              <a:rPr lang="en-US" sz="1602" kern="1200" dirty="0">
                <a:solidFill>
                  <a:schemeClr val="tx1"/>
                </a:solidFill>
                <a:latin typeface="+mn-lt"/>
                <a:ea typeface="+mn-ea"/>
                <a:cs typeface="+mn-cs"/>
              </a:rPr>
              <a:t>Raising awareness about digital well-being, mental health, and the impact of technology on emotional wellness is crucial for nurturing a healthy digital lifestyle.</a:t>
            </a:r>
            <a:endParaRPr lang="en-US" dirty="0"/>
          </a:p>
        </p:txBody>
      </p:sp>
      <p:sp>
        <p:nvSpPr>
          <p:cNvPr id="9" name="TextBox 8">
            <a:extLst>
              <a:ext uri="{FF2B5EF4-FFF2-40B4-BE49-F238E27FC236}">
                <a16:creationId xmlns:a16="http://schemas.microsoft.com/office/drawing/2014/main" id="{AFD12F21-F9E5-19C4-6B5F-82A8B7C5D5D3}"/>
              </a:ext>
            </a:extLst>
          </p:cNvPr>
          <p:cNvSpPr txBox="1"/>
          <p:nvPr/>
        </p:nvSpPr>
        <p:spPr>
          <a:xfrm>
            <a:off x="978299" y="4910792"/>
            <a:ext cx="5468459" cy="1478931"/>
          </a:xfrm>
          <a:prstGeom prst="rect">
            <a:avLst/>
          </a:prstGeom>
          <a:noFill/>
        </p:spPr>
        <p:txBody>
          <a:bodyPr wrap="square">
            <a:spAutoFit/>
          </a:bodyPr>
          <a:lstStyle/>
          <a:p>
            <a:pPr defTabSz="813816">
              <a:spcAft>
                <a:spcPts val="600"/>
              </a:spcAft>
            </a:pPr>
            <a:r>
              <a:rPr lang="en-US" sz="1602" b="1" kern="1200" dirty="0">
                <a:solidFill>
                  <a:schemeClr val="tx1"/>
                </a:solidFill>
                <a:latin typeface="+mn-lt"/>
                <a:ea typeface="+mn-ea"/>
                <a:cs typeface="+mn-cs"/>
              </a:rPr>
              <a:t>03</a:t>
            </a:r>
          </a:p>
          <a:p>
            <a:pPr defTabSz="813816">
              <a:spcAft>
                <a:spcPts val="600"/>
              </a:spcAft>
            </a:pPr>
            <a:r>
              <a:rPr lang="en-US" sz="1602" b="1" kern="1200" dirty="0">
                <a:solidFill>
                  <a:schemeClr val="tx1"/>
                </a:solidFill>
                <a:latin typeface="+mn-lt"/>
                <a:ea typeface="+mn-ea"/>
                <a:cs typeface="+mn-cs"/>
              </a:rPr>
              <a:t>Support Networks</a:t>
            </a:r>
          </a:p>
          <a:p>
            <a:pPr defTabSz="813816">
              <a:spcAft>
                <a:spcPts val="600"/>
              </a:spcAft>
            </a:pPr>
            <a:r>
              <a:rPr lang="en-US" sz="1602" kern="1200" dirty="0">
                <a:solidFill>
                  <a:schemeClr val="tx1"/>
                </a:solidFill>
                <a:latin typeface="+mn-lt"/>
                <a:ea typeface="+mn-ea"/>
                <a:cs typeface="+mn-cs"/>
              </a:rPr>
              <a:t> Accessing online support communities, mental health resources, and digital well-being platforms provides families with valuable assistance in navigating digital challenges.</a:t>
            </a:r>
            <a:endParaRPr lang="en-US" dirty="0"/>
          </a:p>
        </p:txBody>
      </p:sp>
      <p:pic>
        <p:nvPicPr>
          <p:cNvPr id="10242" name="Picture 2" descr="Empowering STEM Education through Project-Based Learning">
            <a:extLst>
              <a:ext uri="{FF2B5EF4-FFF2-40B4-BE49-F238E27FC236}">
                <a16:creationId xmlns:a16="http://schemas.microsoft.com/office/drawing/2014/main" id="{86CD2728-A0BB-D4B9-EA07-870E4D36C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201" y="2841813"/>
            <a:ext cx="5016060" cy="229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68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1" name="Rectangle 11270">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8C7D7BB-05AC-734A-7422-FE5F9D6C13F9}"/>
              </a:ext>
            </a:extLst>
          </p:cNvPr>
          <p:cNvSpPr txBox="1"/>
          <p:nvPr/>
        </p:nvSpPr>
        <p:spPr>
          <a:xfrm>
            <a:off x="956774" y="255103"/>
            <a:ext cx="10506456" cy="10102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ea typeface="+mj-ea"/>
                <a:cs typeface="+mj-cs"/>
              </a:rPr>
              <a:t>Family Digital Citizenship Commitment</a:t>
            </a:r>
          </a:p>
        </p:txBody>
      </p:sp>
      <p:sp>
        <p:nvSpPr>
          <p:cNvPr id="11273" name="Rectangle 11272">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75" name="Rectangle 1127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A15444A7-2DEA-F69A-7479-97468F65A285}"/>
              </a:ext>
            </a:extLst>
          </p:cNvPr>
          <p:cNvSpPr txBox="1"/>
          <p:nvPr/>
        </p:nvSpPr>
        <p:spPr>
          <a:xfrm>
            <a:off x="5937082" y="1863193"/>
            <a:ext cx="5288998" cy="1323439"/>
          </a:xfrm>
          <a:prstGeom prst="rect">
            <a:avLst/>
          </a:prstGeom>
          <a:noFill/>
        </p:spPr>
        <p:txBody>
          <a:bodyPr wrap="square">
            <a:spAutoFit/>
          </a:bodyPr>
          <a:lstStyle/>
          <a:p>
            <a:pPr defTabSz="786384">
              <a:spcAft>
                <a:spcPts val="600"/>
              </a:spcAft>
            </a:pPr>
            <a:r>
              <a:rPr lang="en-US" sz="1400" b="1" kern="1200" dirty="0">
                <a:solidFill>
                  <a:schemeClr val="tx1"/>
                </a:solidFill>
                <a:latin typeface="+mn-lt"/>
                <a:ea typeface="+mn-ea"/>
                <a:cs typeface="+mn-cs"/>
              </a:rPr>
              <a:t>01</a:t>
            </a:r>
          </a:p>
          <a:p>
            <a:pPr defTabSz="786384">
              <a:spcAft>
                <a:spcPts val="600"/>
              </a:spcAft>
            </a:pPr>
            <a:r>
              <a:rPr lang="en-US" sz="1400" b="1" kern="1200" dirty="0">
                <a:solidFill>
                  <a:schemeClr val="tx1"/>
                </a:solidFill>
                <a:latin typeface="+mn-lt"/>
                <a:ea typeface="+mn-ea"/>
                <a:cs typeface="+mn-cs"/>
              </a:rPr>
              <a:t>Shared Values and Goals</a:t>
            </a:r>
          </a:p>
          <a:p>
            <a:pPr defTabSz="786384">
              <a:spcAft>
                <a:spcPts val="600"/>
              </a:spcAft>
            </a:pPr>
            <a:r>
              <a:rPr lang="en-US" sz="1400" kern="1200" dirty="0">
                <a:solidFill>
                  <a:schemeClr val="tx1"/>
                </a:solidFill>
                <a:latin typeface="+mn-lt"/>
                <a:ea typeface="+mn-ea"/>
                <a:cs typeface="+mn-cs"/>
              </a:rPr>
              <a:t>Establishing shared family values and goals related to digital citizenship and online conduct strengthens the commitment to fostering a positive digital environment.</a:t>
            </a:r>
            <a:endParaRPr lang="en-US" sz="1600" dirty="0"/>
          </a:p>
        </p:txBody>
      </p:sp>
      <p:sp>
        <p:nvSpPr>
          <p:cNvPr id="7" name="TextBox 6">
            <a:extLst>
              <a:ext uri="{FF2B5EF4-FFF2-40B4-BE49-F238E27FC236}">
                <a16:creationId xmlns:a16="http://schemas.microsoft.com/office/drawing/2014/main" id="{2C971B76-E07C-8064-B13E-A53149222A1D}"/>
              </a:ext>
            </a:extLst>
          </p:cNvPr>
          <p:cNvSpPr txBox="1"/>
          <p:nvPr/>
        </p:nvSpPr>
        <p:spPr>
          <a:xfrm>
            <a:off x="5937082" y="3462700"/>
            <a:ext cx="5288999" cy="1323439"/>
          </a:xfrm>
          <a:prstGeom prst="rect">
            <a:avLst/>
          </a:prstGeom>
          <a:noFill/>
        </p:spPr>
        <p:txBody>
          <a:bodyPr wrap="square">
            <a:spAutoFit/>
          </a:bodyPr>
          <a:lstStyle/>
          <a:p>
            <a:pPr defTabSz="786384">
              <a:spcAft>
                <a:spcPts val="600"/>
              </a:spcAft>
            </a:pPr>
            <a:r>
              <a:rPr lang="en-US" sz="1400" b="1" kern="1200" dirty="0">
                <a:solidFill>
                  <a:schemeClr val="tx1"/>
                </a:solidFill>
                <a:latin typeface="+mn-lt"/>
                <a:ea typeface="+mn-ea"/>
                <a:cs typeface="+mn-cs"/>
              </a:rPr>
              <a:t>02</a:t>
            </a:r>
          </a:p>
          <a:p>
            <a:pPr defTabSz="786384">
              <a:spcAft>
                <a:spcPts val="600"/>
              </a:spcAft>
            </a:pPr>
            <a:r>
              <a:rPr lang="en-US" sz="1400" b="1" kern="1200" dirty="0">
                <a:solidFill>
                  <a:schemeClr val="tx1"/>
                </a:solidFill>
                <a:latin typeface="+mn-lt"/>
                <a:ea typeface="+mn-ea"/>
                <a:cs typeface="+mn-cs"/>
              </a:rPr>
              <a:t>Continuous Learning</a:t>
            </a:r>
          </a:p>
          <a:p>
            <a:pPr defTabSz="786384">
              <a:spcAft>
                <a:spcPts val="600"/>
              </a:spcAft>
            </a:pPr>
            <a:r>
              <a:rPr lang="en-US" sz="1400" kern="1200" dirty="0">
                <a:solidFill>
                  <a:schemeClr val="tx1"/>
                </a:solidFill>
                <a:latin typeface="+mn-lt"/>
                <a:ea typeface="+mn-ea"/>
                <a:cs typeface="+mn-cs"/>
              </a:rPr>
              <a:t>Embracing a culture of continuous learning, adaptation to digital trends, and staying informed about online safety practices reinforces the family's commitment to digital citizenship.</a:t>
            </a:r>
            <a:endParaRPr lang="en-US" sz="1600" dirty="0"/>
          </a:p>
        </p:txBody>
      </p:sp>
      <p:sp>
        <p:nvSpPr>
          <p:cNvPr id="9" name="TextBox 8">
            <a:extLst>
              <a:ext uri="{FF2B5EF4-FFF2-40B4-BE49-F238E27FC236}">
                <a16:creationId xmlns:a16="http://schemas.microsoft.com/office/drawing/2014/main" id="{B9A80074-7D60-A806-107D-5F69665BCAF1}"/>
              </a:ext>
            </a:extLst>
          </p:cNvPr>
          <p:cNvSpPr txBox="1"/>
          <p:nvPr/>
        </p:nvSpPr>
        <p:spPr>
          <a:xfrm>
            <a:off x="5946227" y="5052628"/>
            <a:ext cx="5288999" cy="1538883"/>
          </a:xfrm>
          <a:prstGeom prst="rect">
            <a:avLst/>
          </a:prstGeom>
          <a:noFill/>
        </p:spPr>
        <p:txBody>
          <a:bodyPr wrap="square">
            <a:spAutoFit/>
          </a:bodyPr>
          <a:lstStyle/>
          <a:p>
            <a:pPr defTabSz="786384">
              <a:spcAft>
                <a:spcPts val="600"/>
              </a:spcAft>
            </a:pPr>
            <a:r>
              <a:rPr lang="en-US" sz="1400" b="1" kern="1200" dirty="0">
                <a:solidFill>
                  <a:schemeClr val="tx1"/>
                </a:solidFill>
                <a:latin typeface="+mn-lt"/>
                <a:ea typeface="+mn-ea"/>
                <a:cs typeface="+mn-cs"/>
              </a:rPr>
              <a:t>03</a:t>
            </a:r>
          </a:p>
          <a:p>
            <a:pPr defTabSz="786384">
              <a:spcAft>
                <a:spcPts val="600"/>
              </a:spcAft>
            </a:pPr>
            <a:r>
              <a:rPr lang="en-US" sz="1400" b="1" kern="1200" dirty="0">
                <a:solidFill>
                  <a:schemeClr val="tx1"/>
                </a:solidFill>
                <a:latin typeface="+mn-lt"/>
                <a:ea typeface="+mn-ea"/>
                <a:cs typeface="+mn-cs"/>
              </a:rPr>
              <a:t>Community Engagement</a:t>
            </a:r>
          </a:p>
          <a:p>
            <a:pPr defTabSz="786384">
              <a:spcAft>
                <a:spcPts val="600"/>
              </a:spcAft>
            </a:pPr>
            <a:r>
              <a:rPr lang="en-US" sz="1400" kern="1200" dirty="0">
                <a:solidFill>
                  <a:schemeClr val="tx1"/>
                </a:solidFill>
                <a:latin typeface="+mn-lt"/>
                <a:ea typeface="+mn-ea"/>
                <a:cs typeface="+mn-cs"/>
              </a:rPr>
              <a:t>Actively participating in digital citizenship initiatives, collaborating with educational institutions, and contributing to digital well-being programs demonstrates the family's dedication to thriving in the digital world.</a:t>
            </a:r>
            <a:endParaRPr lang="en-US" sz="1600" dirty="0"/>
          </a:p>
        </p:txBody>
      </p:sp>
      <p:pic>
        <p:nvPicPr>
          <p:cNvPr id="11266" name="Picture 2" descr="Fostering digital citizens: The commitment of parents and educators in the  technological era">
            <a:extLst>
              <a:ext uri="{FF2B5EF4-FFF2-40B4-BE49-F238E27FC236}">
                <a16:creationId xmlns:a16="http://schemas.microsoft.com/office/drawing/2014/main" id="{FC66AAB2-EA90-DAF6-A417-58B1D2E08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774" y="2524913"/>
            <a:ext cx="4552405" cy="2560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864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4340443-CC02-21F1-1677-C80A789CC774}"/>
              </a:ext>
            </a:extLst>
          </p:cNvPr>
          <p:cNvSpPr txBox="1"/>
          <p:nvPr/>
        </p:nvSpPr>
        <p:spPr>
          <a:xfrm>
            <a:off x="838200" y="556995"/>
            <a:ext cx="10515600" cy="113369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ea typeface="+mj-ea"/>
                <a:cs typeface="+mj-cs"/>
              </a:rPr>
              <a:t>Useful Websites</a:t>
            </a:r>
          </a:p>
        </p:txBody>
      </p:sp>
      <p:graphicFrame>
        <p:nvGraphicFramePr>
          <p:cNvPr id="6" name="TextBox 2">
            <a:extLst>
              <a:ext uri="{FF2B5EF4-FFF2-40B4-BE49-F238E27FC236}">
                <a16:creationId xmlns:a16="http://schemas.microsoft.com/office/drawing/2014/main" id="{26D41A33-87B8-18F3-3B6C-87B3BFD52491}"/>
              </a:ext>
            </a:extLst>
          </p:cNvPr>
          <p:cNvGraphicFramePr/>
          <p:nvPr>
            <p:extLst>
              <p:ext uri="{D42A27DB-BD31-4B8C-83A1-F6EECF244321}">
                <p14:modId xmlns:p14="http://schemas.microsoft.com/office/powerpoint/2010/main" val="37277357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001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C98A213-5994-475E-B327-DC6EC27FB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066FF35-5749-F7D4-233A-1C0DF8BD39D5}"/>
              </a:ext>
            </a:extLst>
          </p:cNvPr>
          <p:cNvSpPr txBox="1"/>
          <p:nvPr/>
        </p:nvSpPr>
        <p:spPr>
          <a:xfrm>
            <a:off x="833411" y="883689"/>
            <a:ext cx="10909640" cy="1065836"/>
          </a:xfrm>
          <a:prstGeom prst="rect">
            <a:avLst/>
          </a:prstGeom>
        </p:spPr>
        <p:txBody>
          <a:bodyPr vert="horz" lIns="91440" tIns="45720" rIns="91440" bIns="45720" rtlCol="0" anchor="ctr">
            <a:normAutofit/>
          </a:bodyPr>
          <a:lstStyle/>
          <a:p>
            <a:r>
              <a:rPr lang="en-US" sz="4400" b="1" dirty="0"/>
              <a:t>What is Digital Citizenship?</a:t>
            </a:r>
          </a:p>
          <a:p>
            <a:pPr algn="ctr">
              <a:lnSpc>
                <a:spcPct val="90000"/>
              </a:lnSpc>
              <a:spcBef>
                <a:spcPct val="0"/>
              </a:spcBef>
              <a:spcAft>
                <a:spcPts val="600"/>
              </a:spcAft>
            </a:pPr>
            <a:endParaRPr lang="en-US" sz="5600" b="1" dirty="0">
              <a:latin typeface="+mj-lt"/>
              <a:ea typeface="+mj-ea"/>
              <a:cs typeface="+mj-cs"/>
            </a:endParaRPr>
          </a:p>
        </p:txBody>
      </p:sp>
      <p:sp>
        <p:nvSpPr>
          <p:cNvPr id="16" name="sketch line">
            <a:extLst>
              <a:ext uri="{FF2B5EF4-FFF2-40B4-BE49-F238E27FC236}">
                <a16:creationId xmlns:a16="http://schemas.microsoft.com/office/drawing/2014/main" id="{4B030A0D-0DAD-4A99-89BB-419527D6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1800088"/>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shape1">
            <a:extLst>
              <a:ext uri="{FF2B5EF4-FFF2-40B4-BE49-F238E27FC236}">
                <a16:creationId xmlns:a16="http://schemas.microsoft.com/office/drawing/2014/main" id="{EC33A123-F532-EE2A-3798-E96F20726666}"/>
              </a:ext>
            </a:extLst>
          </p:cNvPr>
          <p:cNvPicPr>
            <a:picLocks noChangeAspect="1"/>
          </p:cNvPicPr>
          <p:nvPr/>
        </p:nvPicPr>
        <p:blipFill>
          <a:blip r:embed="rId2"/>
          <a:stretch>
            <a:fillRect/>
          </a:stretch>
        </p:blipFill>
        <p:spPr>
          <a:xfrm>
            <a:off x="722683" y="1978280"/>
            <a:ext cx="2898033" cy="4241545"/>
          </a:xfrm>
          <a:prstGeom prst="rect">
            <a:avLst/>
          </a:prstGeom>
        </p:spPr>
      </p:pic>
      <p:pic>
        <p:nvPicPr>
          <p:cNvPr id="8" name="shape1">
            <a:extLst>
              <a:ext uri="{FF2B5EF4-FFF2-40B4-BE49-F238E27FC236}">
                <a16:creationId xmlns:a16="http://schemas.microsoft.com/office/drawing/2014/main" id="{06EBF39C-5A81-6272-84C0-529696356E9B}"/>
              </a:ext>
            </a:extLst>
          </p:cNvPr>
          <p:cNvPicPr>
            <a:picLocks noChangeAspect="1"/>
          </p:cNvPicPr>
          <p:nvPr/>
        </p:nvPicPr>
        <p:blipFill>
          <a:blip r:embed="rId2"/>
          <a:stretch>
            <a:fillRect/>
          </a:stretch>
        </p:blipFill>
        <p:spPr>
          <a:xfrm>
            <a:off x="4646983" y="1978280"/>
            <a:ext cx="2898033" cy="4241545"/>
          </a:xfrm>
          <a:prstGeom prst="rect">
            <a:avLst/>
          </a:prstGeom>
        </p:spPr>
      </p:pic>
      <p:pic>
        <p:nvPicPr>
          <p:cNvPr id="9" name="shape1">
            <a:extLst>
              <a:ext uri="{FF2B5EF4-FFF2-40B4-BE49-F238E27FC236}">
                <a16:creationId xmlns:a16="http://schemas.microsoft.com/office/drawing/2014/main" id="{D0D4BAA6-A47F-7D92-4DF2-A3CD12A33259}"/>
              </a:ext>
            </a:extLst>
          </p:cNvPr>
          <p:cNvPicPr>
            <a:picLocks noChangeAspect="1"/>
          </p:cNvPicPr>
          <p:nvPr/>
        </p:nvPicPr>
        <p:blipFill>
          <a:blip r:embed="rId2"/>
          <a:stretch>
            <a:fillRect/>
          </a:stretch>
        </p:blipFill>
        <p:spPr>
          <a:xfrm>
            <a:off x="8571283" y="1978280"/>
            <a:ext cx="2898033" cy="4241545"/>
          </a:xfrm>
          <a:prstGeom prst="rect">
            <a:avLst/>
          </a:prstGeom>
        </p:spPr>
      </p:pic>
      <p:sp>
        <p:nvSpPr>
          <p:cNvPr id="10" name="number1">
            <a:extLst>
              <a:ext uri="{FF2B5EF4-FFF2-40B4-BE49-F238E27FC236}">
                <a16:creationId xmlns:a16="http://schemas.microsoft.com/office/drawing/2014/main" id="{44FFA111-6FF6-8891-F2DA-5F827083A398}"/>
              </a:ext>
            </a:extLst>
          </p:cNvPr>
          <p:cNvSpPr txBox="1">
            <a:spLocks/>
          </p:cNvSpPr>
          <p:nvPr/>
        </p:nvSpPr>
        <p:spPr>
          <a:xfrm>
            <a:off x="833411" y="2078890"/>
            <a:ext cx="2787306" cy="637511"/>
          </a:xfrm>
          <a:prstGeom prst="rect">
            <a:avLst/>
          </a:prstGeom>
        </p:spPr>
        <p:txBody>
          <a:bodyPr/>
          <a:lstStyle>
            <a:lvl1pPr marL="0" indent="0" algn="l" defTabSz="914400" rtl="0" eaLnBrk="1" latinLnBrk="0" hangingPunct="1">
              <a:lnSpc>
                <a:spcPct val="100000"/>
              </a:lnSpc>
              <a:spcBef>
                <a:spcPts val="1000"/>
              </a:spcBef>
              <a:buFont typeface="Arial" panose="020B0604020202090204" pitchFamily="34" charset="0"/>
              <a:buNone/>
              <a:defRPr sz="4400" b="1" kern="1200">
                <a:solidFill>
                  <a:srgbClr val="FF7E4A"/>
                </a:solidFill>
                <a:latin typeface="Poppins Light" panose="02000000000000000000" charset="0"/>
                <a:ea typeface="+mn-ea"/>
                <a:cs typeface="Poppins Light" panose="02000000000000000000" charset="0"/>
              </a:defRPr>
            </a:lvl1pPr>
            <a:lvl2pPr marL="457200" indent="0" algn="ctr" defTabSz="914400" rtl="0" eaLnBrk="1" latinLnBrk="0" hangingPunct="1">
              <a:lnSpc>
                <a:spcPct val="100000"/>
              </a:lnSpc>
              <a:spcBef>
                <a:spcPts val="500"/>
              </a:spcBef>
              <a:buFont typeface="Arial" panose="020B0604020202090204" pitchFamily="34" charset="0"/>
              <a:buNone/>
              <a:defRPr sz="2200" kern="1200">
                <a:solidFill>
                  <a:schemeClr val="tx1"/>
                </a:solidFill>
                <a:latin typeface="Poppins Light" panose="02000000000000000000" charset="0"/>
                <a:ea typeface="+mn-ea"/>
                <a:cs typeface="Poppins Light" panose="02000000000000000000" charset="0"/>
              </a:defRPr>
            </a:lvl2pPr>
            <a:lvl3pPr marL="914400" indent="0" algn="l" defTabSz="914400" rtl="0" eaLnBrk="1" latinLnBrk="0" hangingPunct="1">
              <a:lnSpc>
                <a:spcPct val="100000"/>
              </a:lnSpc>
              <a:spcBef>
                <a:spcPts val="500"/>
              </a:spcBef>
              <a:buFont typeface="Arial" panose="020B0604020202090204" pitchFamily="34" charset="0"/>
              <a:buNone/>
              <a:defRPr sz="2200" kern="1200">
                <a:solidFill>
                  <a:schemeClr val="tx1"/>
                </a:solidFill>
                <a:latin typeface="Poppins Light" panose="02000000000000000000" charset="0"/>
                <a:ea typeface="+mn-ea"/>
                <a:cs typeface="Poppins Light" panose="02000000000000000000" charset="0"/>
              </a:defRPr>
            </a:lvl3pPr>
            <a:lvl4pPr marL="1600200" indent="-228600" algn="l" defTabSz="914400" rtl="0" eaLnBrk="1" latinLnBrk="0" hangingPunct="1">
              <a:lnSpc>
                <a:spcPct val="100000"/>
              </a:lnSpc>
              <a:spcBef>
                <a:spcPts val="500"/>
              </a:spcBef>
              <a:buFont typeface="Arial" panose="020B0604020202090204" pitchFamily="34" charset="0"/>
              <a:buChar char="•"/>
              <a:defRPr sz="2200" kern="1200">
                <a:solidFill>
                  <a:schemeClr val="tx1"/>
                </a:solidFill>
                <a:latin typeface="Poppins Light" panose="02000000000000000000" charset="0"/>
                <a:ea typeface="+mn-ea"/>
                <a:cs typeface="Poppins Light" panose="02000000000000000000" charset="0"/>
              </a:defRPr>
            </a:lvl4pPr>
            <a:lvl5pPr marL="2057400" indent="-228600" algn="l" defTabSz="914400" rtl="0" eaLnBrk="1" latinLnBrk="0" hangingPunct="1">
              <a:lnSpc>
                <a:spcPct val="100000"/>
              </a:lnSpc>
              <a:spcBef>
                <a:spcPts val="500"/>
              </a:spcBef>
              <a:buFont typeface="Arial" panose="020B0604020202090204" pitchFamily="34" charset="0"/>
              <a:buChar char="•"/>
              <a:defRPr sz="2200" kern="1200">
                <a:solidFill>
                  <a:schemeClr val="tx1"/>
                </a:solidFill>
                <a:latin typeface="Poppins Light" panose="02000000000000000000" charset="0"/>
                <a:ea typeface="+mn-ea"/>
                <a:cs typeface="Poppins Light" panose="02000000000000000000"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dirty="0"/>
              <a:t>01</a:t>
            </a:r>
          </a:p>
        </p:txBody>
      </p:sp>
      <p:sp>
        <p:nvSpPr>
          <p:cNvPr id="12" name="number1">
            <a:extLst>
              <a:ext uri="{FF2B5EF4-FFF2-40B4-BE49-F238E27FC236}">
                <a16:creationId xmlns:a16="http://schemas.microsoft.com/office/drawing/2014/main" id="{5036827F-C695-4298-10A2-DA924C8BA116}"/>
              </a:ext>
            </a:extLst>
          </p:cNvPr>
          <p:cNvSpPr txBox="1">
            <a:spLocks/>
          </p:cNvSpPr>
          <p:nvPr/>
        </p:nvSpPr>
        <p:spPr>
          <a:xfrm>
            <a:off x="4695725" y="2048234"/>
            <a:ext cx="2945443" cy="615315"/>
          </a:xfrm>
          <a:prstGeom prst="rect">
            <a:avLst/>
          </a:prstGeom>
        </p:spPr>
        <p:txBody>
          <a:bodyPr/>
          <a:lstStyle>
            <a:lvl1pPr marL="0" indent="0" algn="l" defTabSz="914400" rtl="0" eaLnBrk="1" latinLnBrk="0" hangingPunct="1">
              <a:lnSpc>
                <a:spcPct val="100000"/>
              </a:lnSpc>
              <a:spcBef>
                <a:spcPts val="1000"/>
              </a:spcBef>
              <a:buFont typeface="Arial" panose="020B0604020202090204" pitchFamily="34" charset="0"/>
              <a:buNone/>
              <a:defRPr sz="4400" b="1" kern="1200">
                <a:solidFill>
                  <a:srgbClr val="FF7E4A"/>
                </a:solidFill>
                <a:latin typeface="Poppins Light" panose="02000000000000000000" charset="0"/>
                <a:ea typeface="+mn-ea"/>
                <a:cs typeface="Poppins Light" panose="02000000000000000000" charset="0"/>
              </a:defRPr>
            </a:lvl1pPr>
            <a:lvl2pPr marL="457200" indent="0" algn="ctr" defTabSz="914400" rtl="0" eaLnBrk="1" latinLnBrk="0" hangingPunct="1">
              <a:lnSpc>
                <a:spcPct val="100000"/>
              </a:lnSpc>
              <a:spcBef>
                <a:spcPts val="500"/>
              </a:spcBef>
              <a:buFont typeface="Arial" panose="020B0604020202090204" pitchFamily="34" charset="0"/>
              <a:buNone/>
              <a:defRPr sz="2200" kern="1200">
                <a:solidFill>
                  <a:schemeClr val="tx1"/>
                </a:solidFill>
                <a:latin typeface="Poppins Light" panose="02000000000000000000" charset="0"/>
                <a:ea typeface="+mn-ea"/>
                <a:cs typeface="Poppins Light" panose="02000000000000000000" charset="0"/>
              </a:defRPr>
            </a:lvl2pPr>
            <a:lvl3pPr marL="914400" indent="0" algn="l" defTabSz="914400" rtl="0" eaLnBrk="1" latinLnBrk="0" hangingPunct="1">
              <a:lnSpc>
                <a:spcPct val="100000"/>
              </a:lnSpc>
              <a:spcBef>
                <a:spcPts val="500"/>
              </a:spcBef>
              <a:buFont typeface="Arial" panose="020B0604020202090204" pitchFamily="34" charset="0"/>
              <a:buNone/>
              <a:defRPr sz="2200" kern="1200">
                <a:solidFill>
                  <a:schemeClr val="tx1"/>
                </a:solidFill>
                <a:latin typeface="Poppins Light" panose="02000000000000000000" charset="0"/>
                <a:ea typeface="+mn-ea"/>
                <a:cs typeface="Poppins Light" panose="02000000000000000000" charset="0"/>
              </a:defRPr>
            </a:lvl3pPr>
            <a:lvl4pPr marL="1600200" indent="-228600" algn="l" defTabSz="914400" rtl="0" eaLnBrk="1" latinLnBrk="0" hangingPunct="1">
              <a:lnSpc>
                <a:spcPct val="100000"/>
              </a:lnSpc>
              <a:spcBef>
                <a:spcPts val="500"/>
              </a:spcBef>
              <a:buFont typeface="Arial" panose="020B0604020202090204" pitchFamily="34" charset="0"/>
              <a:buChar char="•"/>
              <a:defRPr sz="2200" kern="1200">
                <a:solidFill>
                  <a:schemeClr val="tx1"/>
                </a:solidFill>
                <a:latin typeface="Poppins Light" panose="02000000000000000000" charset="0"/>
                <a:ea typeface="+mn-ea"/>
                <a:cs typeface="Poppins Light" panose="02000000000000000000" charset="0"/>
              </a:defRPr>
            </a:lvl4pPr>
            <a:lvl5pPr marL="2057400" indent="-228600" algn="l" defTabSz="914400" rtl="0" eaLnBrk="1" latinLnBrk="0" hangingPunct="1">
              <a:lnSpc>
                <a:spcPct val="100000"/>
              </a:lnSpc>
              <a:spcBef>
                <a:spcPts val="500"/>
              </a:spcBef>
              <a:buFont typeface="Arial" panose="020B0604020202090204" pitchFamily="34" charset="0"/>
              <a:buChar char="•"/>
              <a:defRPr sz="2200" kern="1200">
                <a:solidFill>
                  <a:schemeClr val="tx1"/>
                </a:solidFill>
                <a:latin typeface="Poppins Light" panose="02000000000000000000" charset="0"/>
                <a:ea typeface="+mn-ea"/>
                <a:cs typeface="Poppins Light" panose="02000000000000000000"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dirty="0"/>
              <a:t>02</a:t>
            </a:r>
          </a:p>
        </p:txBody>
      </p:sp>
      <p:sp>
        <p:nvSpPr>
          <p:cNvPr id="13" name="number1">
            <a:extLst>
              <a:ext uri="{FF2B5EF4-FFF2-40B4-BE49-F238E27FC236}">
                <a16:creationId xmlns:a16="http://schemas.microsoft.com/office/drawing/2014/main" id="{16404FA5-4ABD-A2EB-9170-D5725E64966A}"/>
              </a:ext>
            </a:extLst>
          </p:cNvPr>
          <p:cNvSpPr txBox="1">
            <a:spLocks/>
          </p:cNvSpPr>
          <p:nvPr/>
        </p:nvSpPr>
        <p:spPr>
          <a:xfrm>
            <a:off x="8603078" y="2119257"/>
            <a:ext cx="2945443" cy="615315"/>
          </a:xfrm>
          <a:prstGeom prst="rect">
            <a:avLst/>
          </a:prstGeom>
        </p:spPr>
        <p:txBody>
          <a:bodyPr/>
          <a:lstStyle>
            <a:lvl1pPr marL="0" indent="0" algn="l" defTabSz="914400" rtl="0" eaLnBrk="1" latinLnBrk="0" hangingPunct="1">
              <a:lnSpc>
                <a:spcPct val="100000"/>
              </a:lnSpc>
              <a:spcBef>
                <a:spcPts val="1000"/>
              </a:spcBef>
              <a:buFont typeface="Arial" panose="020B0604020202090204" pitchFamily="34" charset="0"/>
              <a:buNone/>
              <a:defRPr sz="4400" b="1" kern="1200">
                <a:solidFill>
                  <a:srgbClr val="FF7E4A"/>
                </a:solidFill>
                <a:latin typeface="Poppins Light" panose="02000000000000000000" charset="0"/>
                <a:ea typeface="+mn-ea"/>
                <a:cs typeface="Poppins Light" panose="02000000000000000000" charset="0"/>
              </a:defRPr>
            </a:lvl1pPr>
            <a:lvl2pPr marL="457200" indent="0" algn="ctr" defTabSz="914400" rtl="0" eaLnBrk="1" latinLnBrk="0" hangingPunct="1">
              <a:lnSpc>
                <a:spcPct val="100000"/>
              </a:lnSpc>
              <a:spcBef>
                <a:spcPts val="500"/>
              </a:spcBef>
              <a:buFont typeface="Arial" panose="020B0604020202090204" pitchFamily="34" charset="0"/>
              <a:buNone/>
              <a:defRPr sz="2200" kern="1200">
                <a:solidFill>
                  <a:schemeClr val="tx1"/>
                </a:solidFill>
                <a:latin typeface="Poppins Light" panose="02000000000000000000" charset="0"/>
                <a:ea typeface="+mn-ea"/>
                <a:cs typeface="Poppins Light" panose="02000000000000000000" charset="0"/>
              </a:defRPr>
            </a:lvl2pPr>
            <a:lvl3pPr marL="914400" indent="0" algn="l" defTabSz="914400" rtl="0" eaLnBrk="1" latinLnBrk="0" hangingPunct="1">
              <a:lnSpc>
                <a:spcPct val="100000"/>
              </a:lnSpc>
              <a:spcBef>
                <a:spcPts val="500"/>
              </a:spcBef>
              <a:buFont typeface="Arial" panose="020B0604020202090204" pitchFamily="34" charset="0"/>
              <a:buNone/>
              <a:defRPr sz="2200" kern="1200">
                <a:solidFill>
                  <a:schemeClr val="tx1"/>
                </a:solidFill>
                <a:latin typeface="Poppins Light" panose="02000000000000000000" charset="0"/>
                <a:ea typeface="+mn-ea"/>
                <a:cs typeface="Poppins Light" panose="02000000000000000000" charset="0"/>
              </a:defRPr>
            </a:lvl3pPr>
            <a:lvl4pPr marL="1600200" indent="-228600" algn="l" defTabSz="914400" rtl="0" eaLnBrk="1" latinLnBrk="0" hangingPunct="1">
              <a:lnSpc>
                <a:spcPct val="100000"/>
              </a:lnSpc>
              <a:spcBef>
                <a:spcPts val="500"/>
              </a:spcBef>
              <a:buFont typeface="Arial" panose="020B0604020202090204" pitchFamily="34" charset="0"/>
              <a:buChar char="•"/>
              <a:defRPr sz="2200" kern="1200">
                <a:solidFill>
                  <a:schemeClr val="tx1"/>
                </a:solidFill>
                <a:latin typeface="Poppins Light" panose="02000000000000000000" charset="0"/>
                <a:ea typeface="+mn-ea"/>
                <a:cs typeface="Poppins Light" panose="02000000000000000000" charset="0"/>
              </a:defRPr>
            </a:lvl4pPr>
            <a:lvl5pPr marL="2057400" indent="-228600" algn="l" defTabSz="914400" rtl="0" eaLnBrk="1" latinLnBrk="0" hangingPunct="1">
              <a:lnSpc>
                <a:spcPct val="100000"/>
              </a:lnSpc>
              <a:spcBef>
                <a:spcPts val="500"/>
              </a:spcBef>
              <a:buFont typeface="Arial" panose="020B0604020202090204" pitchFamily="34" charset="0"/>
              <a:buChar char="•"/>
              <a:defRPr sz="2200" kern="1200">
                <a:solidFill>
                  <a:schemeClr val="tx1"/>
                </a:solidFill>
                <a:latin typeface="Poppins Light" panose="02000000000000000000" charset="0"/>
                <a:ea typeface="+mn-ea"/>
                <a:cs typeface="Poppins Light" panose="02000000000000000000" charset="0"/>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r>
              <a:rPr lang="en-US" dirty="0"/>
              <a:t>03</a:t>
            </a:r>
          </a:p>
        </p:txBody>
      </p:sp>
      <p:sp>
        <p:nvSpPr>
          <p:cNvPr id="17" name="TextBox 16">
            <a:extLst>
              <a:ext uri="{FF2B5EF4-FFF2-40B4-BE49-F238E27FC236}">
                <a16:creationId xmlns:a16="http://schemas.microsoft.com/office/drawing/2014/main" id="{6B70C6DC-B0A7-1ABC-D0C2-17BC52364C7A}"/>
              </a:ext>
            </a:extLst>
          </p:cNvPr>
          <p:cNvSpPr txBox="1"/>
          <p:nvPr/>
        </p:nvSpPr>
        <p:spPr>
          <a:xfrm>
            <a:off x="722682" y="2674892"/>
            <a:ext cx="2787306" cy="369332"/>
          </a:xfrm>
          <a:prstGeom prst="rect">
            <a:avLst/>
          </a:prstGeom>
          <a:noFill/>
        </p:spPr>
        <p:txBody>
          <a:bodyPr wrap="square">
            <a:spAutoFit/>
          </a:bodyPr>
          <a:lstStyle/>
          <a:p>
            <a:r>
              <a:rPr lang="en-US" b="1" dirty="0"/>
              <a:t>Definition</a:t>
            </a:r>
          </a:p>
        </p:txBody>
      </p:sp>
      <p:sp>
        <p:nvSpPr>
          <p:cNvPr id="19" name="TextBox 18">
            <a:extLst>
              <a:ext uri="{FF2B5EF4-FFF2-40B4-BE49-F238E27FC236}">
                <a16:creationId xmlns:a16="http://schemas.microsoft.com/office/drawing/2014/main" id="{90CF0ECA-7EC5-DCD5-5871-0DF54EF5625B}"/>
              </a:ext>
            </a:extLst>
          </p:cNvPr>
          <p:cNvSpPr txBox="1"/>
          <p:nvPr/>
        </p:nvSpPr>
        <p:spPr>
          <a:xfrm>
            <a:off x="722682" y="3062364"/>
            <a:ext cx="2493488" cy="3139321"/>
          </a:xfrm>
          <a:prstGeom prst="rect">
            <a:avLst/>
          </a:prstGeom>
          <a:noFill/>
        </p:spPr>
        <p:txBody>
          <a:bodyPr wrap="square">
            <a:spAutoFit/>
          </a:bodyPr>
          <a:lstStyle/>
          <a:p>
            <a:r>
              <a:rPr lang="en-US" dirty="0"/>
              <a:t>Digital citizenship encompasses the responsible and ethical use of technology, including online safety, digital literacy, and appropriate behavior in digital environments. It is crucial for navigating the digital landscape effectively.</a:t>
            </a:r>
          </a:p>
        </p:txBody>
      </p:sp>
      <p:sp>
        <p:nvSpPr>
          <p:cNvPr id="21" name="TextBox 20">
            <a:extLst>
              <a:ext uri="{FF2B5EF4-FFF2-40B4-BE49-F238E27FC236}">
                <a16:creationId xmlns:a16="http://schemas.microsoft.com/office/drawing/2014/main" id="{9E047A4A-6104-BAAB-0239-F3F2BE8216C7}"/>
              </a:ext>
            </a:extLst>
          </p:cNvPr>
          <p:cNvSpPr txBox="1"/>
          <p:nvPr/>
        </p:nvSpPr>
        <p:spPr>
          <a:xfrm>
            <a:off x="4646981" y="2721059"/>
            <a:ext cx="2735613" cy="646331"/>
          </a:xfrm>
          <a:prstGeom prst="rect">
            <a:avLst/>
          </a:prstGeom>
          <a:noFill/>
        </p:spPr>
        <p:txBody>
          <a:bodyPr wrap="square">
            <a:spAutoFit/>
          </a:bodyPr>
          <a:lstStyle/>
          <a:p>
            <a:r>
              <a:rPr lang="en-US" b="1" dirty="0"/>
              <a:t>Importance for Families</a:t>
            </a:r>
          </a:p>
          <a:p>
            <a:endParaRPr lang="en-US" b="1" dirty="0"/>
          </a:p>
        </p:txBody>
      </p:sp>
      <p:sp>
        <p:nvSpPr>
          <p:cNvPr id="23" name="TextBox 22">
            <a:extLst>
              <a:ext uri="{FF2B5EF4-FFF2-40B4-BE49-F238E27FC236}">
                <a16:creationId xmlns:a16="http://schemas.microsoft.com/office/drawing/2014/main" id="{428ECD5D-E2B1-9A91-BE20-E6B5E63309A9}"/>
              </a:ext>
            </a:extLst>
          </p:cNvPr>
          <p:cNvSpPr txBox="1"/>
          <p:nvPr/>
        </p:nvSpPr>
        <p:spPr>
          <a:xfrm>
            <a:off x="4646982" y="3302385"/>
            <a:ext cx="2735613" cy="2585323"/>
          </a:xfrm>
          <a:prstGeom prst="rect">
            <a:avLst/>
          </a:prstGeom>
          <a:noFill/>
        </p:spPr>
        <p:txBody>
          <a:bodyPr wrap="square">
            <a:spAutoFit/>
          </a:bodyPr>
          <a:lstStyle/>
          <a:p>
            <a:r>
              <a:rPr lang="en-US" dirty="0"/>
              <a:t>Understanding digital citizenship is essential for families to ensure the safe and positive use of technology, fostering a healthy online environment for all members.</a:t>
            </a:r>
          </a:p>
          <a:p>
            <a:endParaRPr lang="en-US" dirty="0"/>
          </a:p>
        </p:txBody>
      </p:sp>
      <p:sp>
        <p:nvSpPr>
          <p:cNvPr id="25" name="TextBox 24">
            <a:extLst>
              <a:ext uri="{FF2B5EF4-FFF2-40B4-BE49-F238E27FC236}">
                <a16:creationId xmlns:a16="http://schemas.microsoft.com/office/drawing/2014/main" id="{B5007E6F-452A-3F93-6619-B5E1B3E36BB0}"/>
              </a:ext>
            </a:extLst>
          </p:cNvPr>
          <p:cNvSpPr txBox="1"/>
          <p:nvPr/>
        </p:nvSpPr>
        <p:spPr>
          <a:xfrm>
            <a:off x="8603078" y="2684327"/>
            <a:ext cx="2755511" cy="923330"/>
          </a:xfrm>
          <a:prstGeom prst="rect">
            <a:avLst/>
          </a:prstGeom>
          <a:noFill/>
        </p:spPr>
        <p:txBody>
          <a:bodyPr wrap="square">
            <a:spAutoFit/>
          </a:bodyPr>
          <a:lstStyle/>
          <a:p>
            <a:r>
              <a:rPr lang="en-US" b="1" dirty="0"/>
              <a:t>Common Digital Citizenship Topics</a:t>
            </a:r>
          </a:p>
          <a:p>
            <a:endParaRPr lang="en-US" b="1" dirty="0"/>
          </a:p>
        </p:txBody>
      </p:sp>
      <p:sp>
        <p:nvSpPr>
          <p:cNvPr id="27" name="TextBox 26">
            <a:extLst>
              <a:ext uri="{FF2B5EF4-FFF2-40B4-BE49-F238E27FC236}">
                <a16:creationId xmlns:a16="http://schemas.microsoft.com/office/drawing/2014/main" id="{CB37F750-004E-ED1F-1A5C-EAA5630357BE}"/>
              </a:ext>
            </a:extLst>
          </p:cNvPr>
          <p:cNvSpPr txBox="1"/>
          <p:nvPr/>
        </p:nvSpPr>
        <p:spPr>
          <a:xfrm>
            <a:off x="8598665" y="3294014"/>
            <a:ext cx="2735613" cy="2308324"/>
          </a:xfrm>
          <a:prstGeom prst="rect">
            <a:avLst/>
          </a:prstGeom>
          <a:noFill/>
        </p:spPr>
        <p:txBody>
          <a:bodyPr wrap="square">
            <a:spAutoFit/>
          </a:bodyPr>
          <a:lstStyle/>
          <a:p>
            <a:r>
              <a:rPr lang="en-US" dirty="0"/>
              <a:t>Topics such as privacy, cyberbullying, information literacy, and digital footprints are integral to digital citizenship education for families.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12E3F69-FCB9-0ADD-1E23-0B636146526D}"/>
              </a:ext>
            </a:extLst>
          </p:cNvPr>
          <p:cNvSpPr txBox="1"/>
          <p:nvPr/>
        </p:nvSpPr>
        <p:spPr>
          <a:xfrm>
            <a:off x="841248" y="256032"/>
            <a:ext cx="10506456" cy="101498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tx1"/>
                </a:solidFill>
                <a:ea typeface="+mj-ea"/>
                <a:cs typeface="+mj-cs"/>
              </a:rPr>
              <a:t>Family Digital Wellness</a:t>
            </a:r>
          </a:p>
        </p:txBody>
      </p:sp>
      <p:sp>
        <p:nvSpPr>
          <p:cNvPr id="2057" name="Rectangle 2056">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9" name="Rectangle 2058">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DC5F8B3B-75E7-CD31-BDF6-52C047010893}"/>
              </a:ext>
            </a:extLst>
          </p:cNvPr>
          <p:cNvSpPr txBox="1"/>
          <p:nvPr/>
        </p:nvSpPr>
        <p:spPr>
          <a:xfrm>
            <a:off x="5644829" y="1861927"/>
            <a:ext cx="5523161" cy="1031051"/>
          </a:xfrm>
          <a:prstGeom prst="rect">
            <a:avLst/>
          </a:prstGeom>
          <a:noFill/>
        </p:spPr>
        <p:txBody>
          <a:bodyPr wrap="square">
            <a:spAutoFit/>
          </a:bodyPr>
          <a:lstStyle/>
          <a:p>
            <a:pPr defTabSz="822960">
              <a:spcAft>
                <a:spcPts val="600"/>
              </a:spcAft>
            </a:pPr>
            <a:r>
              <a:rPr lang="en-US" sz="1400" b="1" kern="1200" dirty="0">
                <a:solidFill>
                  <a:schemeClr val="tx1"/>
                </a:solidFill>
                <a:latin typeface="+mn-lt"/>
                <a:ea typeface="+mn-ea"/>
                <a:cs typeface="+mn-cs"/>
              </a:rPr>
              <a:t>Promoting Healthy Tech Habits</a:t>
            </a:r>
          </a:p>
          <a:p>
            <a:pPr defTabSz="822960">
              <a:spcAft>
                <a:spcPts val="600"/>
              </a:spcAft>
            </a:pPr>
            <a:r>
              <a:rPr lang="en-US" sz="1400" kern="1200" dirty="0">
                <a:solidFill>
                  <a:schemeClr val="tx1"/>
                </a:solidFill>
                <a:latin typeface="+mn-lt"/>
                <a:ea typeface="+mn-ea"/>
                <a:cs typeface="+mn-cs"/>
              </a:rPr>
              <a:t>  Encouraging balanced screen time, open communication, and setting boundaries are key components of fostering a digitally healthy family environment.</a:t>
            </a:r>
            <a:endParaRPr lang="en-US" sz="1400" dirty="0"/>
          </a:p>
        </p:txBody>
      </p:sp>
      <p:pic>
        <p:nvPicPr>
          <p:cNvPr id="2050" name="Picture 2" descr="Strengthening Digital Citizenship and Safety: The Crucial Role of Parental  Involvement">
            <a:extLst>
              <a:ext uri="{FF2B5EF4-FFF2-40B4-BE49-F238E27FC236}">
                <a16:creationId xmlns:a16="http://schemas.microsoft.com/office/drawing/2014/main" id="{F6375FB8-B7F3-4CFA-8C01-17BAFCA9E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73" y="1926266"/>
            <a:ext cx="4357524" cy="43575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84020A8-5630-097C-77F9-BFBDDDF0B7D2}"/>
              </a:ext>
            </a:extLst>
          </p:cNvPr>
          <p:cNvSpPr txBox="1"/>
          <p:nvPr/>
        </p:nvSpPr>
        <p:spPr>
          <a:xfrm>
            <a:off x="5644829" y="3237537"/>
            <a:ext cx="6100010" cy="3139321"/>
          </a:xfrm>
          <a:prstGeom prst="rect">
            <a:avLst/>
          </a:prstGeom>
          <a:noFill/>
        </p:spPr>
        <p:txBody>
          <a:bodyPr wrap="square">
            <a:spAutoFit/>
          </a:bodyPr>
          <a:lstStyle/>
          <a:p>
            <a:r>
              <a:rPr lang="en-US" sz="1400" b="1" dirty="0"/>
              <a:t>Resources for Families</a:t>
            </a:r>
          </a:p>
          <a:p>
            <a:r>
              <a:rPr lang="en-US" sz="1400" b="1" dirty="0"/>
              <a:t>  </a:t>
            </a:r>
            <a:r>
              <a:rPr lang="en-US" sz="1400" dirty="0"/>
              <a:t>Access to family guides, activities, and tips can support the development of digital wellness practices within the family unit.</a:t>
            </a:r>
          </a:p>
          <a:p>
            <a:r>
              <a:rPr lang="en-US" sz="1400" b="0" i="0" dirty="0">
                <a:solidFill>
                  <a:srgbClr val="1A1A1A"/>
                </a:solidFill>
                <a:effectLst/>
                <a:highlight>
                  <a:srgbClr val="FFFFFF"/>
                </a:highlight>
              </a:rPr>
              <a:t>  The online world is rife with mis- and dis-information, and it can be difficult to decide what is accurate, exaggerated, or simply false. </a:t>
            </a:r>
            <a:r>
              <a:rPr lang="en-US" sz="1400" b="1" i="0" dirty="0">
                <a:solidFill>
                  <a:srgbClr val="1A1A1A"/>
                </a:solidFill>
                <a:effectLst/>
                <a:highlight>
                  <a:srgbClr val="FFFFFF"/>
                </a:highlight>
              </a:rPr>
              <a:t>Learning to question information found online and engaging respectfully with different viewpoints are core skills for kids growing up in our digital age.</a:t>
            </a:r>
            <a:r>
              <a:rPr lang="en-US" sz="1400" b="0" i="0" dirty="0">
                <a:solidFill>
                  <a:srgbClr val="1A1A1A"/>
                </a:solidFill>
                <a:effectLst/>
                <a:highlight>
                  <a:srgbClr val="FFFFFF"/>
                </a:highlight>
              </a:rPr>
              <a:t> You can teach your child to consider what a given author or poster might want them to believe and how to question statements that seem designed to engage their emotions or stir controversy. Encourage them to check those questionable statements or facts on such sites as </a:t>
            </a:r>
            <a:r>
              <a:rPr lang="en-US" sz="1400" b="0" i="0" u="none" strike="noStrike" dirty="0">
                <a:solidFill>
                  <a:srgbClr val="1A1A1A"/>
                </a:solidFill>
                <a:effectLst/>
                <a:highlight>
                  <a:srgbClr val="FFFFFF"/>
                </a:highlight>
                <a:hlinkClick r:id="rId3"/>
              </a:rPr>
              <a:t>FactCheck.org</a:t>
            </a:r>
            <a:r>
              <a:rPr lang="en-US" sz="1400" b="0" i="0" dirty="0">
                <a:solidFill>
                  <a:srgbClr val="1A1A1A"/>
                </a:solidFill>
                <a:effectLst/>
                <a:highlight>
                  <a:srgbClr val="FFFFFF"/>
                </a:highlight>
              </a:rPr>
              <a:t>, </a:t>
            </a:r>
            <a:r>
              <a:rPr lang="en-US" sz="1400" b="0" i="0" u="none" strike="noStrike" dirty="0">
                <a:solidFill>
                  <a:srgbClr val="1A1A1A"/>
                </a:solidFill>
                <a:effectLst/>
                <a:highlight>
                  <a:srgbClr val="FFFFFF"/>
                </a:highlight>
                <a:hlinkClick r:id="rId4"/>
              </a:rPr>
              <a:t>Snopes</a:t>
            </a:r>
            <a:r>
              <a:rPr lang="en-US" sz="1400" b="0" i="0" dirty="0">
                <a:solidFill>
                  <a:srgbClr val="1A1A1A"/>
                </a:solidFill>
                <a:effectLst/>
                <a:highlight>
                  <a:srgbClr val="FFFFFF"/>
                </a:highlight>
              </a:rPr>
              <a:t>, or </a:t>
            </a:r>
            <a:r>
              <a:rPr lang="en-US" sz="1400" b="0" i="0" u="none" strike="noStrike" dirty="0">
                <a:solidFill>
                  <a:srgbClr val="1A1A1A"/>
                </a:solidFill>
                <a:effectLst/>
                <a:highlight>
                  <a:srgbClr val="FFFFFF"/>
                </a:highlight>
                <a:hlinkClick r:id="rId5"/>
              </a:rPr>
              <a:t>PolitiFact</a:t>
            </a:r>
            <a:r>
              <a:rPr lang="en-US" sz="1400" b="0" i="0" dirty="0">
                <a:solidFill>
                  <a:srgbClr val="1A1A1A"/>
                </a:solidFill>
                <a:effectLst/>
                <a:highlight>
                  <a:srgbClr val="FFFFFF"/>
                </a:highlight>
              </a:rPr>
              <a:t> or to look up information on </a:t>
            </a:r>
            <a:r>
              <a:rPr lang="en-US" sz="1400" b="0" i="0" u="none" strike="noStrike" dirty="0">
                <a:solidFill>
                  <a:srgbClr val="1A1A1A"/>
                </a:solidFill>
                <a:effectLst/>
                <a:highlight>
                  <a:srgbClr val="FFFFFF"/>
                </a:highlight>
                <a:hlinkClick r:id="rId6"/>
              </a:rPr>
              <a:t>reputable sites</a:t>
            </a:r>
            <a:r>
              <a:rPr lang="en-US" sz="1400" b="0" i="0" dirty="0">
                <a:solidFill>
                  <a:srgbClr val="1A1A1A"/>
                </a:solidFill>
                <a:effectLst/>
                <a:highlight>
                  <a:srgbClr val="FFFFFF"/>
                </a:highlight>
              </a:rPr>
              <a:t>.</a:t>
            </a:r>
          </a:p>
          <a:p>
            <a:endParaRPr lang="en-US" sz="1600" dirty="0"/>
          </a:p>
        </p:txBody>
      </p:sp>
    </p:spTree>
    <p:extLst>
      <p:ext uri="{BB962C8B-B14F-4D97-AF65-F5344CB8AC3E}">
        <p14:creationId xmlns:p14="http://schemas.microsoft.com/office/powerpoint/2010/main" val="420712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C6553D2-0942-FC72-E95A-3AFEE0935A4B}"/>
              </a:ext>
            </a:extLst>
          </p:cNvPr>
          <p:cNvSpPr txBox="1"/>
          <p:nvPr/>
        </p:nvSpPr>
        <p:spPr>
          <a:xfrm>
            <a:off x="841248" y="256032"/>
            <a:ext cx="10506456" cy="101498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tx1"/>
                </a:solidFill>
                <a:ea typeface="+mj-ea"/>
                <a:cs typeface="+mj-cs"/>
              </a:rPr>
              <a:t>Risks and Challenges</a:t>
            </a:r>
          </a:p>
        </p:txBody>
      </p:sp>
      <p:sp>
        <p:nvSpPr>
          <p:cNvPr id="3081" name="Rectangle 308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3" name="Rectangle 308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610C61F5-7631-9345-C832-7CD6420A9CA9}"/>
              </a:ext>
            </a:extLst>
          </p:cNvPr>
          <p:cNvSpPr txBox="1"/>
          <p:nvPr/>
        </p:nvSpPr>
        <p:spPr>
          <a:xfrm>
            <a:off x="742168" y="1926266"/>
            <a:ext cx="5523311" cy="1492716"/>
          </a:xfrm>
          <a:prstGeom prst="rect">
            <a:avLst/>
          </a:prstGeom>
          <a:noFill/>
        </p:spPr>
        <p:txBody>
          <a:bodyPr wrap="square">
            <a:spAutoFit/>
          </a:bodyPr>
          <a:lstStyle/>
          <a:p>
            <a:pPr defTabSz="822960">
              <a:spcAft>
                <a:spcPts val="600"/>
              </a:spcAft>
            </a:pPr>
            <a:r>
              <a:rPr lang="en-US" sz="1600" b="1" kern="1200" dirty="0">
                <a:solidFill>
                  <a:schemeClr val="tx1"/>
                </a:solidFill>
                <a:latin typeface="+mn-lt"/>
                <a:ea typeface="+mn-ea"/>
                <a:cs typeface="+mn-cs"/>
              </a:rPr>
              <a:t>01</a:t>
            </a:r>
          </a:p>
          <a:p>
            <a:pPr defTabSz="822960">
              <a:spcAft>
                <a:spcPts val="600"/>
              </a:spcAft>
            </a:pPr>
            <a:r>
              <a:rPr lang="en-US" sz="1600" b="1" kern="1200" dirty="0">
                <a:solidFill>
                  <a:schemeClr val="tx1"/>
                </a:solidFill>
                <a:latin typeface="+mn-lt"/>
                <a:ea typeface="+mn-ea"/>
                <a:cs typeface="+mn-cs"/>
              </a:rPr>
              <a:t>Online Safety Concerns</a:t>
            </a:r>
          </a:p>
          <a:p>
            <a:pPr defTabSz="822960">
              <a:spcAft>
                <a:spcPts val="600"/>
              </a:spcAft>
            </a:pPr>
            <a:r>
              <a:rPr lang="en-US" sz="1600" kern="1200" dirty="0">
                <a:solidFill>
                  <a:schemeClr val="tx1"/>
                </a:solidFill>
                <a:latin typeface="+mn-lt"/>
                <a:ea typeface="+mn-ea"/>
                <a:cs typeface="+mn-cs"/>
              </a:rPr>
              <a:t>Addressing issues such as identity theft, online predators, and exposure to inappropriate content is crucial for safeguarding family members in the digital sphere</a:t>
            </a:r>
            <a:r>
              <a:rPr lang="en-US" sz="1620" kern="1200" dirty="0">
                <a:solidFill>
                  <a:schemeClr val="tx1"/>
                </a:solidFill>
                <a:latin typeface="+mn-lt"/>
                <a:ea typeface="+mn-ea"/>
                <a:cs typeface="+mn-cs"/>
              </a:rPr>
              <a:t>.</a:t>
            </a:r>
            <a:endParaRPr lang="en-US" dirty="0"/>
          </a:p>
        </p:txBody>
      </p:sp>
      <p:sp>
        <p:nvSpPr>
          <p:cNvPr id="7" name="TextBox 6">
            <a:extLst>
              <a:ext uri="{FF2B5EF4-FFF2-40B4-BE49-F238E27FC236}">
                <a16:creationId xmlns:a16="http://schemas.microsoft.com/office/drawing/2014/main" id="{C4F587F4-D1F6-0854-7DD4-92827FF6C345}"/>
              </a:ext>
            </a:extLst>
          </p:cNvPr>
          <p:cNvSpPr txBox="1"/>
          <p:nvPr/>
        </p:nvSpPr>
        <p:spPr>
          <a:xfrm>
            <a:off x="841248" y="3599658"/>
            <a:ext cx="5523311" cy="1492716"/>
          </a:xfrm>
          <a:prstGeom prst="rect">
            <a:avLst/>
          </a:prstGeom>
          <a:noFill/>
        </p:spPr>
        <p:txBody>
          <a:bodyPr wrap="square">
            <a:spAutoFit/>
          </a:bodyPr>
          <a:lstStyle/>
          <a:p>
            <a:pPr defTabSz="822960">
              <a:spcAft>
                <a:spcPts val="600"/>
              </a:spcAft>
            </a:pPr>
            <a:r>
              <a:rPr lang="en-US" sz="1600" b="1" kern="1200" dirty="0">
                <a:solidFill>
                  <a:schemeClr val="tx1"/>
                </a:solidFill>
                <a:latin typeface="+mn-lt"/>
                <a:ea typeface="+mn-ea"/>
                <a:cs typeface="+mn-cs"/>
              </a:rPr>
              <a:t>02</a:t>
            </a:r>
          </a:p>
          <a:p>
            <a:pPr defTabSz="822960">
              <a:spcAft>
                <a:spcPts val="600"/>
              </a:spcAft>
            </a:pPr>
            <a:r>
              <a:rPr lang="en-US" sz="1600" b="1" kern="1200" dirty="0">
                <a:solidFill>
                  <a:schemeClr val="tx1"/>
                </a:solidFill>
                <a:latin typeface="+mn-lt"/>
                <a:ea typeface="+mn-ea"/>
                <a:cs typeface="+mn-cs"/>
              </a:rPr>
              <a:t>Cyberbullying Awareness</a:t>
            </a:r>
          </a:p>
          <a:p>
            <a:pPr defTabSz="822960">
              <a:spcAft>
                <a:spcPts val="600"/>
              </a:spcAft>
            </a:pPr>
            <a:r>
              <a:rPr lang="en-US" sz="1600" kern="1200" dirty="0">
                <a:solidFill>
                  <a:schemeClr val="tx1"/>
                </a:solidFill>
                <a:latin typeface="+mn-lt"/>
                <a:ea typeface="+mn-ea"/>
                <a:cs typeface="+mn-cs"/>
              </a:rPr>
              <a:t>Recognizing the signs of cyberbullying and understanding how to respond effectively is essential for protecting children from online harassment.</a:t>
            </a:r>
            <a:endParaRPr lang="en-US" sz="1600" dirty="0"/>
          </a:p>
        </p:txBody>
      </p:sp>
      <p:pic>
        <p:nvPicPr>
          <p:cNvPr id="3074" name="Picture 2" descr="The Impact of Cyberbullying on Mental Health">
            <a:extLst>
              <a:ext uri="{FF2B5EF4-FFF2-40B4-BE49-F238E27FC236}">
                <a16:creationId xmlns:a16="http://schemas.microsoft.com/office/drawing/2014/main" id="{091CE077-2572-B002-1748-A98978D16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46" y="1926266"/>
            <a:ext cx="3827375" cy="281290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AC04373-C21A-F822-B40C-6EDB05D762F0}"/>
              </a:ext>
            </a:extLst>
          </p:cNvPr>
          <p:cNvSpPr txBox="1"/>
          <p:nvPr/>
        </p:nvSpPr>
        <p:spPr>
          <a:xfrm>
            <a:off x="841248" y="5273050"/>
            <a:ext cx="6100010" cy="1323439"/>
          </a:xfrm>
          <a:prstGeom prst="rect">
            <a:avLst/>
          </a:prstGeom>
          <a:noFill/>
        </p:spPr>
        <p:txBody>
          <a:bodyPr wrap="square">
            <a:spAutoFit/>
          </a:bodyPr>
          <a:lstStyle/>
          <a:p>
            <a:r>
              <a:rPr lang="en-US" sz="1600" b="1" kern="1200" dirty="0">
                <a:solidFill>
                  <a:schemeClr val="tx1"/>
                </a:solidFill>
                <a:latin typeface="+mn-lt"/>
                <a:ea typeface="+mn-ea"/>
                <a:cs typeface="+mn-cs"/>
              </a:rPr>
              <a:t>03</a:t>
            </a:r>
          </a:p>
          <a:p>
            <a:r>
              <a:rPr lang="en-US" sz="1600" b="1" dirty="0"/>
              <a:t>Digital Literacy</a:t>
            </a:r>
          </a:p>
          <a:p>
            <a:r>
              <a:rPr lang="en-US" sz="1600" dirty="0"/>
              <a:t> Navigating misinformation, understanding online privacy, and developing critical thinking skills are vital components of digital literacy for families.</a:t>
            </a:r>
          </a:p>
        </p:txBody>
      </p:sp>
    </p:spTree>
    <p:extLst>
      <p:ext uri="{BB962C8B-B14F-4D97-AF65-F5344CB8AC3E}">
        <p14:creationId xmlns:p14="http://schemas.microsoft.com/office/powerpoint/2010/main" val="72198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37" name="Rectangle 413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C837A7F-DC04-05DF-513B-3546FA6361F8}"/>
              </a:ext>
            </a:extLst>
          </p:cNvPr>
          <p:cNvSpPr txBox="1"/>
          <p:nvPr/>
        </p:nvSpPr>
        <p:spPr>
          <a:xfrm>
            <a:off x="5297762" y="329184"/>
            <a:ext cx="6251110" cy="130181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ea typeface="+mj-ea"/>
                <a:cs typeface="+mj-cs"/>
              </a:rPr>
              <a:t>Family Digital Citizenship Resources</a:t>
            </a:r>
          </a:p>
        </p:txBody>
      </p:sp>
      <p:pic>
        <p:nvPicPr>
          <p:cNvPr id="4098" name="Picture 2" descr="I Am The Future A Digital Citizen, 43% OFF">
            <a:extLst>
              <a:ext uri="{FF2B5EF4-FFF2-40B4-BE49-F238E27FC236}">
                <a16:creationId xmlns:a16="http://schemas.microsoft.com/office/drawing/2014/main" id="{E92E21AC-F4BE-92C7-72B3-0E22C12C99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06" r="-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13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A7026D4-98CD-D2F9-1D76-E8C66B311392}"/>
              </a:ext>
            </a:extLst>
          </p:cNvPr>
          <p:cNvSpPr txBox="1"/>
          <p:nvPr/>
        </p:nvSpPr>
        <p:spPr>
          <a:xfrm>
            <a:off x="5297593" y="2567452"/>
            <a:ext cx="6251110" cy="4464764"/>
          </a:xfrm>
          <a:prstGeom prst="rect">
            <a:avLst/>
          </a:prstGeom>
        </p:spPr>
        <p:txBody>
          <a:bodyPr vert="horz" lIns="91440" tIns="45720" rIns="91440" bIns="45720" rtlCol="0">
            <a:normAutofit fontScale="25000" lnSpcReduction="20000"/>
          </a:bodyPr>
          <a:lstStyle/>
          <a:p>
            <a:pPr>
              <a:lnSpc>
                <a:spcPct val="120000"/>
              </a:lnSpc>
              <a:spcAft>
                <a:spcPts val="600"/>
              </a:spcAft>
            </a:pPr>
            <a:r>
              <a:rPr lang="en-US" sz="4800" b="1" dirty="0"/>
              <a:t>01</a:t>
            </a:r>
          </a:p>
          <a:p>
            <a:pPr>
              <a:lnSpc>
                <a:spcPct val="120000"/>
              </a:lnSpc>
              <a:spcAft>
                <a:spcPts val="600"/>
              </a:spcAft>
            </a:pPr>
            <a:r>
              <a:rPr lang="en-US" sz="4800" b="1" dirty="0"/>
              <a:t>Educational Tools</a:t>
            </a:r>
          </a:p>
          <a:p>
            <a:pPr>
              <a:lnSpc>
                <a:spcPct val="120000"/>
              </a:lnSpc>
              <a:spcAft>
                <a:spcPts val="600"/>
              </a:spcAft>
            </a:pPr>
            <a:r>
              <a:rPr lang="en-US" sz="4800" dirty="0"/>
              <a:t>   Access to age-appropriate educational resources, games, and activities can facilitate learning about digital citizenship in an engaging and interactive manner.</a:t>
            </a:r>
          </a:p>
          <a:p>
            <a:pPr>
              <a:lnSpc>
                <a:spcPct val="120000"/>
              </a:lnSpc>
              <a:spcAft>
                <a:spcPts val="600"/>
              </a:spcAft>
            </a:pPr>
            <a:r>
              <a:rPr lang="en-US" sz="4800" b="1" dirty="0"/>
              <a:t>02</a:t>
            </a:r>
          </a:p>
          <a:p>
            <a:pPr>
              <a:lnSpc>
                <a:spcPct val="120000"/>
              </a:lnSpc>
              <a:spcAft>
                <a:spcPts val="600"/>
              </a:spcAft>
            </a:pPr>
            <a:r>
              <a:rPr lang="en-US" sz="4800" b="1" dirty="0"/>
              <a:t>Parental Control and Monitoring</a:t>
            </a:r>
          </a:p>
          <a:p>
            <a:pPr>
              <a:lnSpc>
                <a:spcPct val="120000"/>
              </a:lnSpc>
              <a:spcAft>
                <a:spcPts val="600"/>
              </a:spcAft>
            </a:pPr>
            <a:r>
              <a:rPr lang="en-US" sz="4800" dirty="0"/>
              <a:t>  Utilizing parental control software and monitoring tools can assist parents in managing and supervising their children's online activities effectively.</a:t>
            </a:r>
          </a:p>
          <a:p>
            <a:pPr>
              <a:lnSpc>
                <a:spcPct val="120000"/>
              </a:lnSpc>
              <a:spcAft>
                <a:spcPts val="600"/>
              </a:spcAft>
            </a:pPr>
            <a:r>
              <a:rPr lang="en-US" sz="4800" b="0" i="0" dirty="0">
                <a:solidFill>
                  <a:srgbClr val="1A1A1A"/>
                </a:solidFill>
                <a:effectLst/>
                <a:highlight>
                  <a:srgbClr val="FFFFFF"/>
                </a:highlight>
                <a:cs typeface="Arial" panose="020B0604020202020204" pitchFamily="34" charset="0"/>
              </a:rPr>
              <a:t>  Trend Micro offers </a:t>
            </a:r>
            <a:r>
              <a:rPr lang="en-US" sz="4800" b="0" i="0" u="none" strike="noStrike" dirty="0">
                <a:solidFill>
                  <a:srgbClr val="1A1A1A"/>
                </a:solidFill>
                <a:effectLst/>
                <a:highlight>
                  <a:srgbClr val="FFFFFF"/>
                </a:highlight>
                <a:cs typeface="Arial" panose="020B0604020202020204" pitchFamily="34" charset="0"/>
                <a:hlinkClick r:id="rId3"/>
              </a:rPr>
              <a:t>a brief course and conversation starters</a:t>
            </a:r>
            <a:r>
              <a:rPr lang="en-US" sz="4800" b="0" i="0" dirty="0">
                <a:solidFill>
                  <a:srgbClr val="1A1A1A"/>
                </a:solidFill>
                <a:effectLst/>
                <a:highlight>
                  <a:srgbClr val="FFFFFF"/>
                </a:highlight>
                <a:cs typeface="Arial" panose="020B0604020202020204" pitchFamily="34" charset="0"/>
              </a:rPr>
              <a:t> for parents to use in helping kids to learn about strong passwords, why they’re important, and how to craft really good ones. We could all use a refresher!</a:t>
            </a:r>
            <a:endParaRPr lang="en-US" sz="4800" dirty="0"/>
          </a:p>
          <a:p>
            <a:pPr>
              <a:lnSpc>
                <a:spcPct val="120000"/>
              </a:lnSpc>
              <a:spcAft>
                <a:spcPts val="600"/>
              </a:spcAft>
            </a:pPr>
            <a:r>
              <a:rPr lang="en-US" sz="4800" b="1" dirty="0"/>
              <a:t>03</a:t>
            </a:r>
          </a:p>
          <a:p>
            <a:pPr>
              <a:lnSpc>
                <a:spcPct val="120000"/>
              </a:lnSpc>
              <a:spcAft>
                <a:spcPts val="600"/>
              </a:spcAft>
            </a:pPr>
            <a:r>
              <a:rPr lang="en-US" sz="4800" b="1" dirty="0"/>
              <a:t>Community Support</a:t>
            </a:r>
          </a:p>
          <a:p>
            <a:pPr>
              <a:lnSpc>
                <a:spcPct val="120000"/>
              </a:lnSpc>
              <a:spcAft>
                <a:spcPts val="600"/>
              </a:spcAft>
            </a:pPr>
            <a:r>
              <a:rPr lang="en-US" sz="4800" dirty="0"/>
              <a:t>  Engaging with other families, educators, and community organizations can provide valuable support and resources for promoting digital citizenship within the family unit.</a:t>
            </a:r>
          </a:p>
          <a:p>
            <a:pPr>
              <a:lnSpc>
                <a:spcPct val="120000"/>
              </a:lnSpc>
              <a:spcAft>
                <a:spcPts val="600"/>
              </a:spcAft>
            </a:pPr>
            <a:r>
              <a:rPr lang="en-US" sz="4800" b="0" i="0" dirty="0">
                <a:solidFill>
                  <a:srgbClr val="1A1A1A"/>
                </a:solidFill>
                <a:effectLst/>
                <a:highlight>
                  <a:srgbClr val="FFFFFF"/>
                </a:highlight>
              </a:rPr>
              <a:t>  UNICEF provides a </a:t>
            </a:r>
            <a:r>
              <a:rPr lang="en-US" sz="4800" b="0" i="0" u="none" strike="noStrike" dirty="0">
                <a:solidFill>
                  <a:srgbClr val="1A1A1A"/>
                </a:solidFill>
                <a:effectLst/>
                <a:highlight>
                  <a:srgbClr val="FFFFFF"/>
                </a:highlight>
                <a:hlinkClick r:id="rId4"/>
              </a:rPr>
              <a:t>multi-media guide</a:t>
            </a:r>
            <a:r>
              <a:rPr lang="en-US" sz="4800" b="0" i="0" dirty="0">
                <a:solidFill>
                  <a:srgbClr val="1A1A1A"/>
                </a:solidFill>
                <a:effectLst/>
                <a:highlight>
                  <a:srgbClr val="FFFFFF"/>
                </a:highlight>
              </a:rPr>
              <a:t> for young people and their parents about digital activism and how to engage in positive, impactful ways.</a:t>
            </a:r>
          </a:p>
          <a:p>
            <a:pPr>
              <a:lnSpc>
                <a:spcPct val="90000"/>
              </a:lnSpc>
              <a:spcAft>
                <a:spcPts val="600"/>
              </a:spcAft>
            </a:pPr>
            <a:endParaRPr lang="en-US" sz="1600" dirty="0"/>
          </a:p>
          <a:p>
            <a:pPr indent="-228600">
              <a:lnSpc>
                <a:spcPct val="90000"/>
              </a:lnSpc>
              <a:spcAft>
                <a:spcPts val="600"/>
              </a:spcAft>
              <a:buFont typeface="Arial" panose="020B0604020202020204" pitchFamily="34" charset="0"/>
              <a:buChar char="•"/>
            </a:pPr>
            <a:endParaRPr lang="en-US" sz="1200" dirty="0"/>
          </a:p>
          <a:p>
            <a:pPr indent="-228600">
              <a:lnSpc>
                <a:spcPct val="90000"/>
              </a:lnSpc>
              <a:spcAft>
                <a:spcPts val="600"/>
              </a:spcAft>
              <a:buFont typeface="Arial" panose="020B0604020202020204" pitchFamily="34" charset="0"/>
              <a:buChar char="•"/>
            </a:pPr>
            <a:endParaRPr lang="en-US" sz="1200" dirty="0"/>
          </a:p>
        </p:txBody>
      </p:sp>
    </p:spTree>
    <p:extLst>
      <p:ext uri="{BB962C8B-B14F-4D97-AF65-F5344CB8AC3E}">
        <p14:creationId xmlns:p14="http://schemas.microsoft.com/office/powerpoint/2010/main" val="3103893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3F11B71-8751-5A4D-5053-F9D6425A50DA}"/>
              </a:ext>
            </a:extLst>
          </p:cNvPr>
          <p:cNvSpPr txBox="1"/>
          <p:nvPr/>
        </p:nvSpPr>
        <p:spPr>
          <a:xfrm>
            <a:off x="659233" y="849731"/>
            <a:ext cx="7911525" cy="458801"/>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400" b="1" kern="1200" dirty="0">
                <a:solidFill>
                  <a:schemeClr val="tx1"/>
                </a:solidFill>
                <a:ea typeface="+mj-ea"/>
                <a:cs typeface="+mj-cs"/>
              </a:rPr>
              <a:t>Building Digital Literacy Skills</a:t>
            </a:r>
          </a:p>
        </p:txBody>
      </p:sp>
      <p:sp>
        <p:nvSpPr>
          <p:cNvPr id="5131" name="Rectangle 513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33" name="Rectangle 513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7D7AD376-C2E0-4224-6F5E-073516104CE3}"/>
              </a:ext>
            </a:extLst>
          </p:cNvPr>
          <p:cNvSpPr txBox="1"/>
          <p:nvPr/>
        </p:nvSpPr>
        <p:spPr>
          <a:xfrm>
            <a:off x="697361" y="3383651"/>
            <a:ext cx="3218903" cy="1461939"/>
          </a:xfrm>
          <a:prstGeom prst="rect">
            <a:avLst/>
          </a:prstGeom>
          <a:noFill/>
        </p:spPr>
        <p:txBody>
          <a:bodyPr wrap="square">
            <a:spAutoFit/>
          </a:bodyPr>
          <a:lstStyle/>
          <a:p>
            <a:pPr defTabSz="676656">
              <a:spcAft>
                <a:spcPts val="600"/>
              </a:spcAft>
            </a:pPr>
            <a:r>
              <a:rPr lang="en-US" sz="1400" b="1" kern="1200" dirty="0">
                <a:solidFill>
                  <a:schemeClr val="tx1"/>
                </a:solidFill>
                <a:latin typeface="Arial" panose="020B0604020202020204" pitchFamily="34" charset="0"/>
                <a:cs typeface="Arial" panose="020B0604020202020204" pitchFamily="34" charset="0"/>
              </a:rPr>
              <a:t>Media Literacy Education</a:t>
            </a:r>
          </a:p>
          <a:p>
            <a:pPr defTabSz="676656">
              <a:spcAft>
                <a:spcPts val="600"/>
              </a:spcAft>
            </a:pPr>
            <a:r>
              <a:rPr lang="en-US" sz="1400" kern="1200" dirty="0">
                <a:solidFill>
                  <a:schemeClr val="tx1"/>
                </a:solidFill>
                <a:latin typeface="Arial" panose="020B0604020202020204" pitchFamily="34" charset="0"/>
                <a:cs typeface="Arial" panose="020B0604020202020204" pitchFamily="34" charset="0"/>
              </a:rPr>
              <a:t>Teaching children to critically evaluate media content, discern credible sources, and understand the impact of digital media on society is fundamental for digital literacy.</a:t>
            </a:r>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6200889-A3A3-8A30-553F-66A2BCA65566}"/>
              </a:ext>
            </a:extLst>
          </p:cNvPr>
          <p:cNvSpPr txBox="1"/>
          <p:nvPr/>
        </p:nvSpPr>
        <p:spPr>
          <a:xfrm>
            <a:off x="4614313" y="3429000"/>
            <a:ext cx="3307946" cy="1461939"/>
          </a:xfrm>
          <a:prstGeom prst="rect">
            <a:avLst/>
          </a:prstGeom>
          <a:noFill/>
        </p:spPr>
        <p:txBody>
          <a:bodyPr wrap="square">
            <a:spAutoFit/>
          </a:bodyPr>
          <a:lstStyle/>
          <a:p>
            <a:pPr defTabSz="676656">
              <a:spcAft>
                <a:spcPts val="600"/>
              </a:spcAft>
            </a:pPr>
            <a:r>
              <a:rPr lang="en-US" sz="1400" b="1" kern="1200" dirty="0">
                <a:solidFill>
                  <a:schemeClr val="tx1"/>
                </a:solidFill>
                <a:latin typeface="Arial" panose="020B0604020202020204" pitchFamily="34" charset="0"/>
                <a:cs typeface="Arial" panose="020B0604020202020204" pitchFamily="34" charset="0"/>
              </a:rPr>
              <a:t>Tech-Savvy Parenting</a:t>
            </a:r>
          </a:p>
          <a:p>
            <a:pPr defTabSz="676656">
              <a:spcAft>
                <a:spcPts val="600"/>
              </a:spcAft>
            </a:pPr>
            <a:r>
              <a:rPr lang="en-US" sz="1400" kern="1200" dirty="0">
                <a:solidFill>
                  <a:schemeClr val="tx1"/>
                </a:solidFill>
                <a:latin typeface="Arial" panose="020B0604020202020204" pitchFamily="34" charset="0"/>
                <a:cs typeface="Arial" panose="020B0604020202020204" pitchFamily="34" charset="0"/>
              </a:rPr>
              <a:t>Empowering parents with the knowledge and skills to guide their children in using technology responsibly and safely is essential for fostering digital literacy at home.</a:t>
            </a:r>
            <a:endParaRPr lang="en-US" sz="1400" dirty="0">
              <a:latin typeface="Arial" panose="020B0604020202020204" pitchFamily="34" charset="0"/>
              <a:cs typeface="Arial" panose="020B0604020202020204" pitchFamily="34" charset="0"/>
            </a:endParaRPr>
          </a:p>
        </p:txBody>
      </p:sp>
      <p:pic>
        <p:nvPicPr>
          <p:cNvPr id="5122" name="Picture 2" descr="Queer Tales Book Club-Poetry Month | Traverse City, MI 49686">
            <a:extLst>
              <a:ext uri="{FF2B5EF4-FFF2-40B4-BE49-F238E27FC236}">
                <a16:creationId xmlns:a16="http://schemas.microsoft.com/office/drawing/2014/main" id="{49A501FF-98F6-F17C-E771-207B68C57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095" y="1572058"/>
            <a:ext cx="1554705" cy="13255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ere's how to build your new laptop without going to a shop - The Current">
            <a:extLst>
              <a:ext uri="{FF2B5EF4-FFF2-40B4-BE49-F238E27FC236}">
                <a16:creationId xmlns:a16="http://schemas.microsoft.com/office/drawing/2014/main" id="{8DEE1CEC-4E68-1BAB-174D-B4BBA22F5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087" y="1765097"/>
            <a:ext cx="2146379" cy="12073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997473E-5A01-946B-2E6E-A4CBB69E14AA}"/>
              </a:ext>
            </a:extLst>
          </p:cNvPr>
          <p:cNvSpPr txBox="1"/>
          <p:nvPr/>
        </p:nvSpPr>
        <p:spPr>
          <a:xfrm>
            <a:off x="8620308" y="3314401"/>
            <a:ext cx="2683043" cy="1600438"/>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Learning Through Play</a:t>
            </a:r>
          </a:p>
          <a:p>
            <a:r>
              <a:rPr lang="en-US" sz="1400" dirty="0">
                <a:latin typeface="Arial" panose="020B0604020202020204" pitchFamily="34" charset="0"/>
                <a:cs typeface="Arial" panose="020B0604020202020204" pitchFamily="34" charset="0"/>
              </a:rPr>
              <a:t>Incorporating educational games, interactive media, and digital storytelling can enhance children's digital literacy skills in an enjoyable and engaging manner.</a:t>
            </a:r>
          </a:p>
        </p:txBody>
      </p:sp>
      <p:pic>
        <p:nvPicPr>
          <p:cNvPr id="5126" name="Picture 6" descr="Why Is It Hard to Understand Learning Through Play? | BAM! Radio Network">
            <a:extLst>
              <a:ext uri="{FF2B5EF4-FFF2-40B4-BE49-F238E27FC236}">
                <a16:creationId xmlns:a16="http://schemas.microsoft.com/office/drawing/2014/main" id="{2D87BDF5-1C8D-377F-4718-2A8D45511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905" y="1585963"/>
            <a:ext cx="2893308" cy="156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015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2" name="Rectangle 616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5D1C392-C44D-414F-AE30-6EA3231E6045}"/>
              </a:ext>
            </a:extLst>
          </p:cNvPr>
          <p:cNvSpPr txBox="1"/>
          <p:nvPr/>
        </p:nvSpPr>
        <p:spPr>
          <a:xfrm>
            <a:off x="5297762" y="329184"/>
            <a:ext cx="6251110"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ea typeface="+mj-ea"/>
                <a:cs typeface="+mj-cs"/>
              </a:rPr>
              <a:t>Family Online Conduct</a:t>
            </a:r>
          </a:p>
        </p:txBody>
      </p:sp>
      <p:pic>
        <p:nvPicPr>
          <p:cNvPr id="6146" name="Picture 2" descr="How Family Preservation Services Keep Families Together - KVC Kentucky">
            <a:extLst>
              <a:ext uri="{FF2B5EF4-FFF2-40B4-BE49-F238E27FC236}">
                <a16:creationId xmlns:a16="http://schemas.microsoft.com/office/drawing/2014/main" id="{EBC2ACFD-3D4C-74E6-41CD-61C16B5C316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20" r="36389"/>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616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CC84948-7A3C-ECD7-D5CD-A226ADDF2EF9}"/>
              </a:ext>
            </a:extLst>
          </p:cNvPr>
          <p:cNvSpPr txBox="1"/>
          <p:nvPr/>
        </p:nvSpPr>
        <p:spPr>
          <a:xfrm>
            <a:off x="5297762" y="2706624"/>
            <a:ext cx="6251110"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b="1" dirty="0"/>
              <a:t>Positive Digital Behavior</a:t>
            </a:r>
          </a:p>
          <a:p>
            <a:pPr>
              <a:lnSpc>
                <a:spcPct val="90000"/>
              </a:lnSpc>
              <a:spcAft>
                <a:spcPts val="600"/>
              </a:spcAft>
            </a:pPr>
            <a:r>
              <a:rPr lang="en-US" sz="1400" dirty="0"/>
              <a:t>     Encouraging respectful and empathetic online interactions, promoting digital empathy, and modeling positive digital behavior sets the foundation for a healthy digital community within the family.</a:t>
            </a:r>
          </a:p>
          <a:p>
            <a:pPr indent="-228600">
              <a:lnSpc>
                <a:spcPct val="90000"/>
              </a:lnSpc>
              <a:spcAft>
                <a:spcPts val="600"/>
              </a:spcAft>
              <a:buFont typeface="Arial" panose="020B0604020202020204" pitchFamily="34" charset="0"/>
              <a:buChar char="•"/>
            </a:pPr>
            <a:endParaRPr lang="en-US" sz="1400" b="1" dirty="0"/>
          </a:p>
          <a:p>
            <a:pPr indent="-228600">
              <a:lnSpc>
                <a:spcPct val="90000"/>
              </a:lnSpc>
              <a:spcAft>
                <a:spcPts val="600"/>
              </a:spcAft>
              <a:buFont typeface="Arial" panose="020B0604020202020204" pitchFamily="34" charset="0"/>
              <a:buChar char="•"/>
            </a:pPr>
            <a:r>
              <a:rPr lang="en-US" sz="1400" b="1" dirty="0"/>
              <a:t>Digital Etiquette</a:t>
            </a:r>
          </a:p>
          <a:p>
            <a:pPr>
              <a:lnSpc>
                <a:spcPct val="90000"/>
              </a:lnSpc>
              <a:spcAft>
                <a:spcPts val="600"/>
              </a:spcAft>
            </a:pPr>
            <a:r>
              <a:rPr lang="en-US" sz="1400" dirty="0"/>
              <a:t>    Teaching children about online manners, netiquette, and the importance of respecting others' digital spaces contributes to a positive online environment.</a:t>
            </a:r>
          </a:p>
          <a:p>
            <a:pPr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r>
              <a:rPr lang="en-US" sz="1400" b="1" dirty="0"/>
              <a:t>Privacy and Security Practices</a:t>
            </a:r>
            <a:r>
              <a:rPr lang="en-US" sz="1400" dirty="0"/>
              <a:t>: </a:t>
            </a:r>
          </a:p>
          <a:p>
            <a:pPr>
              <a:lnSpc>
                <a:spcPct val="90000"/>
              </a:lnSpc>
              <a:spcAft>
                <a:spcPts val="600"/>
              </a:spcAft>
            </a:pPr>
            <a:r>
              <a:rPr lang="en-US" sz="1400" dirty="0"/>
              <a:t>     Educating family members about safeguarding personal information, using strong passwords, and recognizing online threats is essential for maintaining digital security. </a:t>
            </a:r>
          </a:p>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1118544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94ACF5B-CA93-36CF-6791-F9C988CEBAAB}"/>
              </a:ext>
            </a:extLst>
          </p:cNvPr>
          <p:cNvSpPr txBox="1"/>
          <p:nvPr/>
        </p:nvSpPr>
        <p:spPr>
          <a:xfrm>
            <a:off x="4824472" y="409645"/>
            <a:ext cx="6251110" cy="17830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ea typeface="+mj-ea"/>
                <a:cs typeface="+mj-cs"/>
              </a:rPr>
              <a:t>Parental Guidance and Support</a:t>
            </a:r>
          </a:p>
        </p:txBody>
      </p:sp>
      <p:pic>
        <p:nvPicPr>
          <p:cNvPr id="20" name="Picture 19">
            <a:extLst>
              <a:ext uri="{FF2B5EF4-FFF2-40B4-BE49-F238E27FC236}">
                <a16:creationId xmlns:a16="http://schemas.microsoft.com/office/drawing/2014/main" id="{FDFE7265-822E-3A51-1261-5EBAA131C1DA}"/>
              </a:ext>
            </a:extLst>
          </p:cNvPr>
          <p:cNvPicPr>
            <a:picLocks noChangeAspect="1"/>
          </p:cNvPicPr>
          <p:nvPr/>
        </p:nvPicPr>
        <p:blipFill rotWithShape="1">
          <a:blip r:embed="rId2"/>
          <a:srcRect l="30750" r="18996"/>
          <a:stretch/>
        </p:blipFill>
        <p:spPr>
          <a:xfrm>
            <a:off x="0" y="329184"/>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E6D385F-26EA-BD57-3492-AC30C6528C4D}"/>
              </a:ext>
            </a:extLst>
          </p:cNvPr>
          <p:cNvSpPr txBox="1"/>
          <p:nvPr/>
        </p:nvSpPr>
        <p:spPr>
          <a:xfrm>
            <a:off x="4824472" y="2655918"/>
            <a:ext cx="2069624" cy="3483864"/>
          </a:xfrm>
          <a:prstGeom prst="rect">
            <a:avLst/>
          </a:prstGeom>
        </p:spPr>
        <p:txBody>
          <a:bodyPr vert="horz" lIns="91440" tIns="45720" rIns="91440" bIns="45720" rtlCol="0">
            <a:normAutofit/>
          </a:bodyPr>
          <a:lstStyle/>
          <a:p>
            <a:pPr>
              <a:lnSpc>
                <a:spcPct val="90000"/>
              </a:lnSpc>
              <a:spcAft>
                <a:spcPts val="600"/>
              </a:spcAft>
            </a:pPr>
            <a:r>
              <a:rPr lang="en-US" sz="1400" b="1" dirty="0">
                <a:cs typeface="Arial" panose="020B0604020202020204" pitchFamily="34" charset="0"/>
              </a:rPr>
              <a:t>01</a:t>
            </a:r>
          </a:p>
          <a:p>
            <a:pPr>
              <a:lnSpc>
                <a:spcPct val="90000"/>
              </a:lnSpc>
              <a:spcAft>
                <a:spcPts val="600"/>
              </a:spcAft>
            </a:pPr>
            <a:r>
              <a:rPr lang="en-US" sz="1400" b="1" dirty="0">
                <a:cs typeface="Arial" panose="020B0604020202020204" pitchFamily="34" charset="0"/>
              </a:rPr>
              <a:t>Open Communication</a:t>
            </a:r>
          </a:p>
          <a:p>
            <a:pPr>
              <a:lnSpc>
                <a:spcPct val="90000"/>
              </a:lnSpc>
              <a:spcAft>
                <a:spcPts val="600"/>
              </a:spcAft>
            </a:pPr>
            <a:r>
              <a:rPr lang="en-US" sz="1400" dirty="0">
                <a:cs typeface="Arial" panose="020B0604020202020204" pitchFamily="34" charset="0"/>
              </a:rPr>
              <a:t> Fostering open and honest conversations about online experiences, challenges, and concerns creates a supportive environment for children to seek guidance from their parents.</a:t>
            </a:r>
          </a:p>
        </p:txBody>
      </p:sp>
      <p:sp>
        <p:nvSpPr>
          <p:cNvPr id="7" name="TextBox 6">
            <a:extLst>
              <a:ext uri="{FF2B5EF4-FFF2-40B4-BE49-F238E27FC236}">
                <a16:creationId xmlns:a16="http://schemas.microsoft.com/office/drawing/2014/main" id="{19146F19-4D10-27D6-54EA-5ACE07C38FB2}"/>
              </a:ext>
            </a:extLst>
          </p:cNvPr>
          <p:cNvSpPr txBox="1"/>
          <p:nvPr/>
        </p:nvSpPr>
        <p:spPr>
          <a:xfrm>
            <a:off x="7061223" y="2659558"/>
            <a:ext cx="1974493" cy="2616101"/>
          </a:xfrm>
          <a:prstGeom prst="rect">
            <a:avLst/>
          </a:prstGeom>
          <a:noFill/>
        </p:spPr>
        <p:txBody>
          <a:bodyPr wrap="square">
            <a:spAutoFit/>
          </a:bodyPr>
          <a:lstStyle/>
          <a:p>
            <a:pPr>
              <a:spcAft>
                <a:spcPts val="600"/>
              </a:spcAft>
            </a:pPr>
            <a:r>
              <a:rPr lang="en-US" sz="1400" b="1" dirty="0">
                <a:cs typeface="Arial" panose="020B0604020202020204" pitchFamily="34" charset="0"/>
              </a:rPr>
              <a:t>02</a:t>
            </a:r>
          </a:p>
          <a:p>
            <a:pPr>
              <a:spcAft>
                <a:spcPts val="600"/>
              </a:spcAft>
            </a:pPr>
            <a:r>
              <a:rPr lang="en-US" sz="1400" b="1" dirty="0">
                <a:cs typeface="Arial" panose="020B0604020202020204" pitchFamily="34" charset="0"/>
              </a:rPr>
              <a:t>Setting Boundaries</a:t>
            </a:r>
          </a:p>
          <a:p>
            <a:pPr>
              <a:spcAft>
                <a:spcPts val="600"/>
              </a:spcAft>
            </a:pPr>
            <a:r>
              <a:rPr lang="en-US" sz="1400" dirty="0">
                <a:cs typeface="Arial" panose="020B0604020202020204" pitchFamily="34" charset="0"/>
              </a:rPr>
              <a:t>Establishing clear guidelines for online activities, screen time, and content consumption helps parents ensure a safe and balanced digital experience for their children</a:t>
            </a:r>
            <a:r>
              <a:rPr lang="en-US" sz="1400"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833F26F6-C79A-0AC5-0B15-ABD4E8F08FBD}"/>
              </a:ext>
            </a:extLst>
          </p:cNvPr>
          <p:cNvSpPr txBox="1"/>
          <p:nvPr/>
        </p:nvSpPr>
        <p:spPr>
          <a:xfrm>
            <a:off x="9202843" y="2757679"/>
            <a:ext cx="2548921" cy="1969770"/>
          </a:xfrm>
          <a:prstGeom prst="rect">
            <a:avLst/>
          </a:prstGeom>
          <a:noFill/>
        </p:spPr>
        <p:txBody>
          <a:bodyPr wrap="square">
            <a:spAutoFit/>
          </a:bodyPr>
          <a:lstStyle/>
          <a:p>
            <a:pPr>
              <a:spcAft>
                <a:spcPts val="600"/>
              </a:spcAft>
            </a:pPr>
            <a:r>
              <a:rPr lang="en-US" sz="1400" b="1" dirty="0">
                <a:cs typeface="Arial" panose="020B0604020202020204" pitchFamily="34" charset="0"/>
              </a:rPr>
              <a:t>03 </a:t>
            </a:r>
          </a:p>
          <a:p>
            <a:pPr>
              <a:spcAft>
                <a:spcPts val="600"/>
              </a:spcAft>
            </a:pPr>
            <a:r>
              <a:rPr lang="en-US" sz="1400" b="1" dirty="0">
                <a:cs typeface="Arial" panose="020B0604020202020204" pitchFamily="34" charset="0"/>
              </a:rPr>
              <a:t>Leading by Example</a:t>
            </a:r>
            <a:endParaRPr lang="en-US" sz="1400" dirty="0">
              <a:cs typeface="Arial" panose="020B0604020202020204" pitchFamily="34" charset="0"/>
            </a:endParaRPr>
          </a:p>
          <a:p>
            <a:pPr>
              <a:spcAft>
                <a:spcPts val="600"/>
              </a:spcAft>
            </a:pPr>
            <a:r>
              <a:rPr lang="en-US" sz="1400" dirty="0">
                <a:cs typeface="Arial" panose="020B0604020202020204" pitchFamily="34" charset="0"/>
              </a:rPr>
              <a:t>Modeling responsible digital behavior, demonstrating healthy tech habits, and showcasing positive online conduct sets the standard for children to emulate.</a:t>
            </a:r>
          </a:p>
        </p:txBody>
      </p:sp>
    </p:spTree>
    <p:extLst>
      <p:ext uri="{BB962C8B-B14F-4D97-AF65-F5344CB8AC3E}">
        <p14:creationId xmlns:p14="http://schemas.microsoft.com/office/powerpoint/2010/main" val="318840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9" name="Rectangle 717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36BB1AE-5EA2-1DA9-10A2-509D6D1E6736}"/>
              </a:ext>
            </a:extLst>
          </p:cNvPr>
          <p:cNvSpPr txBox="1"/>
          <p:nvPr/>
        </p:nvSpPr>
        <p:spPr>
          <a:xfrm>
            <a:off x="841248" y="251312"/>
            <a:ext cx="10506456" cy="101026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ea typeface="+mj-ea"/>
                <a:cs typeface="+mj-cs"/>
              </a:rPr>
              <a:t>Digital Citizenship Activities for Families</a:t>
            </a:r>
          </a:p>
        </p:txBody>
      </p:sp>
      <p:sp>
        <p:nvSpPr>
          <p:cNvPr id="7181" name="Rectangle 718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83" name="Rectangle 718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1507FF35-6CDC-301D-D720-81B2BA14C17F}"/>
              </a:ext>
            </a:extLst>
          </p:cNvPr>
          <p:cNvSpPr txBox="1"/>
          <p:nvPr/>
        </p:nvSpPr>
        <p:spPr>
          <a:xfrm>
            <a:off x="2347438" y="2007873"/>
            <a:ext cx="4516420" cy="1538883"/>
          </a:xfrm>
          <a:prstGeom prst="rect">
            <a:avLst/>
          </a:prstGeom>
          <a:noFill/>
        </p:spPr>
        <p:txBody>
          <a:bodyPr wrap="square">
            <a:spAutoFit/>
          </a:bodyPr>
          <a:lstStyle/>
          <a:p>
            <a:pPr defTabSz="676656">
              <a:spcAft>
                <a:spcPts val="600"/>
              </a:spcAft>
            </a:pPr>
            <a:r>
              <a:rPr lang="en-US" sz="1400" b="1" kern="1200" dirty="0">
                <a:solidFill>
                  <a:schemeClr val="tx1"/>
                </a:solidFill>
                <a:latin typeface="+mn-lt"/>
                <a:ea typeface="+mn-ea"/>
                <a:cs typeface="+mn-cs"/>
              </a:rPr>
              <a:t>01</a:t>
            </a:r>
          </a:p>
          <a:p>
            <a:pPr defTabSz="676656">
              <a:spcAft>
                <a:spcPts val="600"/>
              </a:spcAft>
            </a:pPr>
            <a:r>
              <a:rPr lang="en-US" sz="1400" b="1" kern="1200" dirty="0">
                <a:solidFill>
                  <a:schemeClr val="tx1"/>
                </a:solidFill>
                <a:latin typeface="+mn-lt"/>
                <a:ea typeface="+mn-ea"/>
                <a:cs typeface="+mn-cs"/>
              </a:rPr>
              <a:t>Family Agreements</a:t>
            </a:r>
          </a:p>
          <a:p>
            <a:pPr defTabSz="676656">
              <a:spcAft>
                <a:spcPts val="600"/>
              </a:spcAft>
            </a:pPr>
            <a:r>
              <a:rPr lang="en-US" sz="1400" kern="1200" dirty="0">
                <a:solidFill>
                  <a:schemeClr val="tx1"/>
                </a:solidFill>
                <a:latin typeface="+mn-lt"/>
                <a:ea typeface="+mn-ea"/>
                <a:cs typeface="+mn-cs"/>
              </a:rPr>
              <a:t>Collaboratively creating family agreements for digital device usage, online conduct, and digital citizenship practices fosters a sense of shared responsibility and accountability.</a:t>
            </a:r>
            <a:endParaRPr lang="en-US" sz="1400" dirty="0"/>
          </a:p>
        </p:txBody>
      </p:sp>
      <p:sp>
        <p:nvSpPr>
          <p:cNvPr id="7" name="TextBox 6">
            <a:extLst>
              <a:ext uri="{FF2B5EF4-FFF2-40B4-BE49-F238E27FC236}">
                <a16:creationId xmlns:a16="http://schemas.microsoft.com/office/drawing/2014/main" id="{368BC2A0-3F78-8656-2238-7B0133920E6E}"/>
              </a:ext>
            </a:extLst>
          </p:cNvPr>
          <p:cNvSpPr txBox="1"/>
          <p:nvPr/>
        </p:nvSpPr>
        <p:spPr>
          <a:xfrm>
            <a:off x="2094348" y="4320435"/>
            <a:ext cx="4674485" cy="1538883"/>
          </a:xfrm>
          <a:prstGeom prst="rect">
            <a:avLst/>
          </a:prstGeom>
          <a:noFill/>
        </p:spPr>
        <p:txBody>
          <a:bodyPr wrap="square">
            <a:spAutoFit/>
          </a:bodyPr>
          <a:lstStyle/>
          <a:p>
            <a:pPr defTabSz="676656">
              <a:spcAft>
                <a:spcPts val="600"/>
              </a:spcAft>
            </a:pPr>
            <a:r>
              <a:rPr lang="en-US" sz="1400" b="1" kern="1200" dirty="0">
                <a:solidFill>
                  <a:schemeClr val="tx1"/>
                </a:solidFill>
                <a:latin typeface="+mn-lt"/>
                <a:ea typeface="+mn-ea"/>
                <a:cs typeface="+mn-cs"/>
              </a:rPr>
              <a:t>02</a:t>
            </a:r>
          </a:p>
          <a:p>
            <a:pPr defTabSz="676656">
              <a:spcAft>
                <a:spcPts val="600"/>
              </a:spcAft>
            </a:pPr>
            <a:r>
              <a:rPr lang="en-US" sz="1400" b="1" kern="1200" dirty="0">
                <a:solidFill>
                  <a:schemeClr val="tx1"/>
                </a:solidFill>
                <a:latin typeface="+mn-lt"/>
                <a:ea typeface="+mn-ea"/>
                <a:cs typeface="+mn-cs"/>
              </a:rPr>
              <a:t>Media Creation Projects</a:t>
            </a:r>
          </a:p>
          <a:p>
            <a:pPr defTabSz="676656">
              <a:spcAft>
                <a:spcPts val="600"/>
              </a:spcAft>
            </a:pPr>
            <a:r>
              <a:rPr lang="en-US" sz="1400" kern="1200" dirty="0">
                <a:solidFill>
                  <a:schemeClr val="tx1"/>
                </a:solidFill>
                <a:latin typeface="+mn-lt"/>
                <a:ea typeface="+mn-ea"/>
                <a:cs typeface="+mn-cs"/>
              </a:rPr>
              <a:t>Engaging in collaborative media creation projects, such as family blogs, vlogs, or digital storytelling, encourages creativity and reinforces positive digital citizenship principles.</a:t>
            </a:r>
            <a:endParaRPr lang="en-US" sz="1400" dirty="0"/>
          </a:p>
        </p:txBody>
      </p:sp>
      <p:sp>
        <p:nvSpPr>
          <p:cNvPr id="9" name="TextBox 8">
            <a:extLst>
              <a:ext uri="{FF2B5EF4-FFF2-40B4-BE49-F238E27FC236}">
                <a16:creationId xmlns:a16="http://schemas.microsoft.com/office/drawing/2014/main" id="{8C36D5A3-E082-0029-9C1B-7BB780D368E1}"/>
              </a:ext>
            </a:extLst>
          </p:cNvPr>
          <p:cNvSpPr txBox="1"/>
          <p:nvPr/>
        </p:nvSpPr>
        <p:spPr>
          <a:xfrm>
            <a:off x="8036317" y="3709610"/>
            <a:ext cx="2676893" cy="2108269"/>
          </a:xfrm>
          <a:prstGeom prst="rect">
            <a:avLst/>
          </a:prstGeom>
          <a:noFill/>
        </p:spPr>
        <p:txBody>
          <a:bodyPr wrap="square">
            <a:spAutoFit/>
          </a:bodyPr>
          <a:lstStyle/>
          <a:p>
            <a:pPr defTabSz="676656">
              <a:spcAft>
                <a:spcPts val="600"/>
              </a:spcAft>
            </a:pPr>
            <a:r>
              <a:rPr lang="en-US" sz="1400" b="1" kern="1200" dirty="0">
                <a:solidFill>
                  <a:schemeClr val="tx1"/>
                </a:solidFill>
                <a:latin typeface="+mn-lt"/>
                <a:ea typeface="+mn-ea"/>
                <a:cs typeface="+mn-cs"/>
              </a:rPr>
              <a:t>03 </a:t>
            </a:r>
          </a:p>
          <a:p>
            <a:pPr defTabSz="676656">
              <a:spcAft>
                <a:spcPts val="600"/>
              </a:spcAft>
            </a:pPr>
            <a:r>
              <a:rPr lang="en-US" sz="1400" b="1" kern="1200" dirty="0">
                <a:solidFill>
                  <a:schemeClr val="tx1"/>
                </a:solidFill>
                <a:latin typeface="+mn-lt"/>
                <a:ea typeface="+mn-ea"/>
                <a:cs typeface="+mn-cs"/>
              </a:rPr>
              <a:t>Community Engagement</a:t>
            </a:r>
            <a:r>
              <a:rPr lang="en-US" sz="1400" kern="1200" dirty="0">
                <a:solidFill>
                  <a:schemeClr val="tx1"/>
                </a:solidFill>
                <a:latin typeface="+mn-lt"/>
                <a:ea typeface="+mn-ea"/>
                <a:cs typeface="+mn-cs"/>
              </a:rPr>
              <a:t> Involvement in community initiatives, volunteering, or advocacy for digital well-being and online safety promotes a sense of social responsibility and digital citizenship within the family.</a:t>
            </a:r>
            <a:endParaRPr lang="en-US" sz="2000" dirty="0"/>
          </a:p>
        </p:txBody>
      </p:sp>
      <p:pic>
        <p:nvPicPr>
          <p:cNvPr id="7170" name="Picture 2" descr="Covenant vs. Contract: Unveiling the Differences and Discovering the Common  Ground | by David Adamgbo | Medium">
            <a:extLst>
              <a:ext uri="{FF2B5EF4-FFF2-40B4-BE49-F238E27FC236}">
                <a16:creationId xmlns:a16="http://schemas.microsoft.com/office/drawing/2014/main" id="{2E61D143-5CE3-657E-2953-A744D1EE7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654" y="2090451"/>
            <a:ext cx="1948945" cy="12988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edia Clipart Images - Free Download on Freepik">
            <a:extLst>
              <a:ext uri="{FF2B5EF4-FFF2-40B4-BE49-F238E27FC236}">
                <a16:creationId xmlns:a16="http://schemas.microsoft.com/office/drawing/2014/main" id="{11A7B692-88EF-C411-498A-C470F9A33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83" y="4048159"/>
            <a:ext cx="1264258" cy="189770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ommunity Engagement Images – Browse 75,228 Stock Photos, Vectors, and  Video | Adobe Stock">
            <a:extLst>
              <a:ext uri="{FF2B5EF4-FFF2-40B4-BE49-F238E27FC236}">
                <a16:creationId xmlns:a16="http://schemas.microsoft.com/office/drawing/2014/main" id="{2D89F580-158E-CB6E-FF1F-9182111938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6317" y="1779540"/>
            <a:ext cx="1824681" cy="1920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351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1388</Words>
  <Application>Microsoft Macintosh PowerPoint</Application>
  <PresentationFormat>Widescreen</PresentationFormat>
  <Paragraphs>118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Poppins Light</vt:lpstr>
      <vt:lpstr>Poppins Medium</vt:lpstr>
      <vt:lpstr>Poppins Regular</vt:lpstr>
      <vt:lpstr>Poppins SemiBold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SkinnyFish</dc:creator>
  <cp:lastModifiedBy>Aylin Keskin Cerit</cp:lastModifiedBy>
  <cp:revision>124</cp:revision>
  <dcterms:created xsi:type="dcterms:W3CDTF">2024-02-29T12:53:18Z</dcterms:created>
  <dcterms:modified xsi:type="dcterms:W3CDTF">2024-05-08T09:00:30Z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2052-6.4.0.8550</vt:lpwstr>
  </property>
  <property fmtid="{D5CDD505-2E9C-101B-9397-08002B2CF9AE}" pid="3" name="ICV">
    <vt:lpwstr>E53CCA51AA32FB6658E36E65B81238E2_43</vt:lpwstr>
  </property>
</Properties>
</file>