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7556500" cy="10693400"/>
  <p:notesSz cx="6858000" cy="9144000"/>
  <p:embeddedFontLst>
    <p:embeddedFont>
      <p:font typeface="Paytone One" charset="1" panose="00000500000000000000"/>
      <p:regular r:id="rId16"/>
    </p:embeddedFont>
    <p:embeddedFont>
      <p:font typeface="Kalam Bold" charset="1" panose="02000000000000000000"/>
      <p:regular r:id="rId17"/>
    </p:embeddedFont>
    <p:embeddedFont>
      <p:font typeface="Bantayog" charset="1" panose="00000000000000000000"/>
      <p:regular r:id="rId18"/>
    </p:embeddedFont>
    <p:embeddedFont>
      <p:font typeface="Open Sans" charset="1" panose="020B0606030504020204"/>
      <p:regular r:id="rId19"/>
    </p:embeddedFont>
    <p:embeddedFont>
      <p:font typeface="Open Sans Bold" charset="1" panose="020B08060305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ordwall.net/resource/66267561" TargetMode="External" Type="http://schemas.openxmlformats.org/officeDocument/2006/relationships/hyperlink"/><Relationship Id="rId11" Target="../media/image5.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https://docs.google.com/presentation/d/1m5fKRv8etXiEfGvC1hH0_1n7dokrUMVoqfXNB3SMt20/edit?usp=sharing" TargetMode="External" Type="http://schemas.openxmlformats.org/officeDocument/2006/relationships/hyperlink"/><Relationship Id="rId7" Target="https://docs.google.com/presentation/d/1m5fKRv8etXiEfGvC1hH0_1n7dokrUMVoqfXNB3SMt20/edit?usp=sharing" TargetMode="External" Type="http://schemas.openxmlformats.org/officeDocument/2006/relationships/hyperlink"/><Relationship Id="rId8" Target="https://docs.google.com/presentation/d/1m5fKRv8etXiEfGvC1hH0_1n7dokrUMVoqfXNB3SMt20/edit?usp=sharing" TargetMode="External" Type="http://schemas.openxmlformats.org/officeDocument/2006/relationships/hyperlink"/><Relationship Id="rId9" Target="https://docs.google.com/presentation/d/1m5fKRv8etXiEfGvC1hH0_1n7dokrUMVoqfXNB3SMt20/edit?usp=sharing"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4.png" Type="http://schemas.openxmlformats.org/officeDocument/2006/relationships/image"/><Relationship Id="rId4"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jpeg" Type="http://schemas.openxmlformats.org/officeDocument/2006/relationships/image"/><Relationship Id="rId2" Target="../media/image1.jpeg" Type="http://schemas.openxmlformats.org/officeDocument/2006/relationships/image"/><Relationship Id="rId3" Target="https://docs.google.com/presentation/d/1dlsToRteL4Sl7aBkHuAaxiiO9BZvWoseIUIcyJyLf5Q/edit?usp=sharing" TargetMode="External" Type="http://schemas.openxmlformats.org/officeDocument/2006/relationships/hyperlink"/><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https://docs.google.com/presentation/d/1dlsToRteL4Sl7aBkHuAaxiiO9BZvWoseIUIcyJyLf5Q/edit?usp=sharing" TargetMode="External" Type="http://schemas.openxmlformats.org/officeDocument/2006/relationships/hyperlink"/><Relationship Id="rId8" Target="../media/image6.png" Type="http://schemas.openxmlformats.org/officeDocument/2006/relationships/image"/><Relationship Id="rId9"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4.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22.pn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62250" t="-1068" r="-62339" b="-1025"/>
            </a:stretch>
          </a:blipFill>
        </p:spPr>
      </p:sp>
      <p:grpSp>
        <p:nvGrpSpPr>
          <p:cNvPr name="Group 3" id="3"/>
          <p:cNvGrpSpPr/>
          <p:nvPr/>
        </p:nvGrpSpPr>
        <p:grpSpPr>
          <a:xfrm rot="0">
            <a:off x="2493244" y="2359997"/>
            <a:ext cx="4310756" cy="310399"/>
            <a:chOff x="0" y="0"/>
            <a:chExt cx="2116501" cy="152400"/>
          </a:xfrm>
        </p:grpSpPr>
        <p:sp>
          <p:nvSpPr>
            <p:cNvPr name="Freeform 4" id="4"/>
            <p:cNvSpPr/>
            <p:nvPr/>
          </p:nvSpPr>
          <p:spPr>
            <a:xfrm flipH="false" flipV="false" rot="0">
              <a:off x="0" y="0"/>
              <a:ext cx="2116501" cy="152400"/>
            </a:xfrm>
            <a:custGeom>
              <a:avLst/>
              <a:gdLst/>
              <a:ahLst/>
              <a:cxnLst/>
              <a:rect r="r" b="b" t="t" l="l"/>
              <a:pathLst>
                <a:path h="152400" w="2116501">
                  <a:moveTo>
                    <a:pt x="0" y="0"/>
                  </a:moveTo>
                  <a:lnTo>
                    <a:pt x="2116501" y="0"/>
                  </a:lnTo>
                  <a:lnTo>
                    <a:pt x="2116501" y="152400"/>
                  </a:lnTo>
                  <a:lnTo>
                    <a:pt x="0" y="152400"/>
                  </a:lnTo>
                  <a:close/>
                </a:path>
              </a:pathLst>
            </a:custGeom>
            <a:solidFill>
              <a:srgbClr val="A7CBDF"/>
            </a:solidFill>
          </p:spPr>
        </p:sp>
      </p:grpSp>
      <p:grpSp>
        <p:nvGrpSpPr>
          <p:cNvPr name="Group 5" id="5"/>
          <p:cNvGrpSpPr/>
          <p:nvPr/>
        </p:nvGrpSpPr>
        <p:grpSpPr>
          <a:xfrm rot="0">
            <a:off x="2493244" y="2727731"/>
            <a:ext cx="4310756" cy="468787"/>
            <a:chOff x="0" y="0"/>
            <a:chExt cx="2116501" cy="230166"/>
          </a:xfrm>
        </p:grpSpPr>
        <p:sp>
          <p:nvSpPr>
            <p:cNvPr name="Freeform 6" id="6"/>
            <p:cNvSpPr/>
            <p:nvPr/>
          </p:nvSpPr>
          <p:spPr>
            <a:xfrm flipH="false" flipV="false" rot="0">
              <a:off x="0" y="0"/>
              <a:ext cx="2116501" cy="230166"/>
            </a:xfrm>
            <a:custGeom>
              <a:avLst/>
              <a:gdLst/>
              <a:ahLst/>
              <a:cxnLst/>
              <a:rect r="r" b="b" t="t" l="l"/>
              <a:pathLst>
                <a:path h="230166" w="2116501">
                  <a:moveTo>
                    <a:pt x="0" y="0"/>
                  </a:moveTo>
                  <a:lnTo>
                    <a:pt x="2116501" y="0"/>
                  </a:lnTo>
                  <a:lnTo>
                    <a:pt x="2116501" y="230166"/>
                  </a:lnTo>
                  <a:lnTo>
                    <a:pt x="0" y="230166"/>
                  </a:lnTo>
                  <a:close/>
                </a:path>
              </a:pathLst>
            </a:custGeom>
            <a:solidFill>
              <a:srgbClr val="A7CBDF"/>
            </a:solidFill>
          </p:spPr>
        </p:sp>
      </p:grpSp>
      <p:grpSp>
        <p:nvGrpSpPr>
          <p:cNvPr name="Group 7" id="7"/>
          <p:cNvGrpSpPr/>
          <p:nvPr/>
        </p:nvGrpSpPr>
        <p:grpSpPr>
          <a:xfrm rot="0">
            <a:off x="568811" y="3587043"/>
            <a:ext cx="6756082" cy="1394606"/>
            <a:chOff x="0" y="0"/>
            <a:chExt cx="29384042" cy="6065520"/>
          </a:xfrm>
        </p:grpSpPr>
        <p:sp>
          <p:nvSpPr>
            <p:cNvPr name="Freeform 8" id="8"/>
            <p:cNvSpPr/>
            <p:nvPr/>
          </p:nvSpPr>
          <p:spPr>
            <a:xfrm flipH="false" flipV="false" rot="0">
              <a:off x="-50800" y="0"/>
              <a:ext cx="29485642" cy="6066790"/>
            </a:xfrm>
            <a:custGeom>
              <a:avLst/>
              <a:gdLst/>
              <a:ahLst/>
              <a:cxnLst/>
              <a:rect r="r" b="b" t="t" l="l"/>
              <a:pathLst>
                <a:path h="6066790" w="29485642">
                  <a:moveTo>
                    <a:pt x="1692910" y="0"/>
                  </a:moveTo>
                  <a:lnTo>
                    <a:pt x="1692910" y="6065520"/>
                  </a:lnTo>
                  <a:cubicBezTo>
                    <a:pt x="1710690" y="6066790"/>
                    <a:pt x="1728470" y="6066790"/>
                    <a:pt x="1746250" y="6066790"/>
                  </a:cubicBezTo>
                  <a:lnTo>
                    <a:pt x="27729231" y="6066790"/>
                  </a:lnTo>
                  <a:lnTo>
                    <a:pt x="27729231" y="0"/>
                  </a:lnTo>
                  <a:lnTo>
                    <a:pt x="1692910" y="0"/>
                  </a:lnTo>
                  <a:close/>
                  <a:moveTo>
                    <a:pt x="28186431" y="0"/>
                  </a:moveTo>
                  <a:lnTo>
                    <a:pt x="27729231" y="0"/>
                  </a:lnTo>
                  <a:lnTo>
                    <a:pt x="27729231" y="6065520"/>
                  </a:lnTo>
                  <a:lnTo>
                    <a:pt x="27739392" y="6065520"/>
                  </a:lnTo>
                  <a:cubicBezTo>
                    <a:pt x="28478531" y="6065520"/>
                    <a:pt x="29127503" y="5462270"/>
                    <a:pt x="29180842" y="4725670"/>
                  </a:cubicBezTo>
                  <a:lnTo>
                    <a:pt x="29431031" y="1338580"/>
                  </a:lnTo>
                  <a:cubicBezTo>
                    <a:pt x="29485642" y="603250"/>
                    <a:pt x="28925571" y="0"/>
                    <a:pt x="28186431"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9" id="9"/>
          <p:cNvGrpSpPr/>
          <p:nvPr/>
        </p:nvGrpSpPr>
        <p:grpSpPr>
          <a:xfrm rot="0">
            <a:off x="320849" y="8429350"/>
            <a:ext cx="7144923" cy="1179722"/>
            <a:chOff x="0" y="0"/>
            <a:chExt cx="36735492" cy="6065520"/>
          </a:xfrm>
        </p:grpSpPr>
        <p:sp>
          <p:nvSpPr>
            <p:cNvPr name="Freeform 10" id="10"/>
            <p:cNvSpPr/>
            <p:nvPr/>
          </p:nvSpPr>
          <p:spPr>
            <a:xfrm flipH="false" flipV="false" rot="0">
              <a:off x="-50800" y="0"/>
              <a:ext cx="36837091" cy="6066790"/>
            </a:xfrm>
            <a:custGeom>
              <a:avLst/>
              <a:gdLst/>
              <a:ahLst/>
              <a:cxnLst/>
              <a:rect r="r" b="b" t="t" l="l"/>
              <a:pathLst>
                <a:path h="6066790" w="36837091">
                  <a:moveTo>
                    <a:pt x="1692910" y="0"/>
                  </a:moveTo>
                  <a:lnTo>
                    <a:pt x="1692910" y="6065520"/>
                  </a:lnTo>
                  <a:cubicBezTo>
                    <a:pt x="1710690" y="6066790"/>
                    <a:pt x="1728470" y="6066790"/>
                    <a:pt x="1746250" y="6066790"/>
                  </a:cubicBezTo>
                  <a:lnTo>
                    <a:pt x="35080684" y="6066790"/>
                  </a:lnTo>
                  <a:lnTo>
                    <a:pt x="35080684" y="0"/>
                  </a:lnTo>
                  <a:lnTo>
                    <a:pt x="1692910" y="0"/>
                  </a:lnTo>
                  <a:close/>
                  <a:moveTo>
                    <a:pt x="35537884" y="0"/>
                  </a:moveTo>
                  <a:lnTo>
                    <a:pt x="35080684" y="0"/>
                  </a:lnTo>
                  <a:lnTo>
                    <a:pt x="35080684" y="6065520"/>
                  </a:lnTo>
                  <a:lnTo>
                    <a:pt x="35090841" y="6065520"/>
                  </a:lnTo>
                  <a:cubicBezTo>
                    <a:pt x="35829984" y="6065520"/>
                    <a:pt x="36478952" y="5462270"/>
                    <a:pt x="36532291" y="4725670"/>
                  </a:cubicBezTo>
                  <a:lnTo>
                    <a:pt x="36782484" y="1338580"/>
                  </a:lnTo>
                  <a:cubicBezTo>
                    <a:pt x="36837091" y="603250"/>
                    <a:pt x="36277023" y="0"/>
                    <a:pt x="35537884"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11" id="11"/>
          <p:cNvGrpSpPr/>
          <p:nvPr/>
        </p:nvGrpSpPr>
        <p:grpSpPr>
          <a:xfrm rot="0">
            <a:off x="756000" y="3654988"/>
            <a:ext cx="6368218" cy="1253951"/>
            <a:chOff x="0" y="0"/>
            <a:chExt cx="30803887" cy="6065520"/>
          </a:xfrm>
        </p:grpSpPr>
        <p:sp>
          <p:nvSpPr>
            <p:cNvPr name="Freeform 12" id="12"/>
            <p:cNvSpPr/>
            <p:nvPr/>
          </p:nvSpPr>
          <p:spPr>
            <a:xfrm flipH="false" flipV="false" rot="0">
              <a:off x="-50800" y="0"/>
              <a:ext cx="30905487" cy="6066790"/>
            </a:xfrm>
            <a:custGeom>
              <a:avLst/>
              <a:gdLst/>
              <a:ahLst/>
              <a:cxnLst/>
              <a:rect r="r" b="b" t="t" l="l"/>
              <a:pathLst>
                <a:path h="6066790" w="30905487">
                  <a:moveTo>
                    <a:pt x="1692910" y="0"/>
                  </a:moveTo>
                  <a:lnTo>
                    <a:pt x="1692910" y="6065520"/>
                  </a:lnTo>
                  <a:cubicBezTo>
                    <a:pt x="1710690" y="6066790"/>
                    <a:pt x="1728470" y="6066790"/>
                    <a:pt x="1746250" y="6066790"/>
                  </a:cubicBezTo>
                  <a:lnTo>
                    <a:pt x="29149077" y="6066790"/>
                  </a:lnTo>
                  <a:lnTo>
                    <a:pt x="29149077" y="0"/>
                  </a:lnTo>
                  <a:lnTo>
                    <a:pt x="1692910" y="0"/>
                  </a:lnTo>
                  <a:close/>
                  <a:moveTo>
                    <a:pt x="29606277" y="0"/>
                  </a:moveTo>
                  <a:lnTo>
                    <a:pt x="29149077" y="0"/>
                  </a:lnTo>
                  <a:lnTo>
                    <a:pt x="29149077" y="6065520"/>
                  </a:lnTo>
                  <a:lnTo>
                    <a:pt x="29159237" y="6065520"/>
                  </a:lnTo>
                  <a:cubicBezTo>
                    <a:pt x="29898377" y="6065520"/>
                    <a:pt x="30547348" y="5462270"/>
                    <a:pt x="30600687" y="4725670"/>
                  </a:cubicBezTo>
                  <a:lnTo>
                    <a:pt x="30850877" y="1338580"/>
                  </a:lnTo>
                  <a:cubicBezTo>
                    <a:pt x="30905487" y="603250"/>
                    <a:pt x="30345416" y="0"/>
                    <a:pt x="2960627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grpSp>
        <p:nvGrpSpPr>
          <p:cNvPr name="Group 13" id="13"/>
          <p:cNvGrpSpPr/>
          <p:nvPr/>
        </p:nvGrpSpPr>
        <p:grpSpPr>
          <a:xfrm rot="0">
            <a:off x="458367" y="8496025"/>
            <a:ext cx="6869888" cy="1005627"/>
            <a:chOff x="0" y="0"/>
            <a:chExt cx="41436268" cy="6065520"/>
          </a:xfrm>
        </p:grpSpPr>
        <p:sp>
          <p:nvSpPr>
            <p:cNvPr name="Freeform 14" id="14"/>
            <p:cNvSpPr/>
            <p:nvPr/>
          </p:nvSpPr>
          <p:spPr>
            <a:xfrm flipH="false" flipV="false" rot="0">
              <a:off x="-50800" y="0"/>
              <a:ext cx="41537868" cy="6066790"/>
            </a:xfrm>
            <a:custGeom>
              <a:avLst/>
              <a:gdLst/>
              <a:ahLst/>
              <a:cxnLst/>
              <a:rect r="r" b="b" t="t" l="l"/>
              <a:pathLst>
                <a:path h="6066790" w="41537868">
                  <a:moveTo>
                    <a:pt x="1692910" y="0"/>
                  </a:moveTo>
                  <a:lnTo>
                    <a:pt x="1692910" y="6065520"/>
                  </a:lnTo>
                  <a:cubicBezTo>
                    <a:pt x="1710690" y="6066790"/>
                    <a:pt x="1728470" y="6066790"/>
                    <a:pt x="1746250" y="6066790"/>
                  </a:cubicBezTo>
                  <a:lnTo>
                    <a:pt x="39781457" y="6066790"/>
                  </a:lnTo>
                  <a:lnTo>
                    <a:pt x="39781457" y="0"/>
                  </a:lnTo>
                  <a:lnTo>
                    <a:pt x="1692910" y="0"/>
                  </a:lnTo>
                  <a:close/>
                  <a:moveTo>
                    <a:pt x="40238657" y="0"/>
                  </a:moveTo>
                  <a:lnTo>
                    <a:pt x="39781457" y="0"/>
                  </a:lnTo>
                  <a:lnTo>
                    <a:pt x="39781457" y="6065520"/>
                  </a:lnTo>
                  <a:lnTo>
                    <a:pt x="39791618" y="6065520"/>
                  </a:lnTo>
                  <a:cubicBezTo>
                    <a:pt x="40530757" y="6065520"/>
                    <a:pt x="41179728" y="5462270"/>
                    <a:pt x="41233068" y="4725670"/>
                  </a:cubicBezTo>
                  <a:lnTo>
                    <a:pt x="41483257" y="1338580"/>
                  </a:lnTo>
                  <a:cubicBezTo>
                    <a:pt x="41537868" y="603250"/>
                    <a:pt x="40977800" y="0"/>
                    <a:pt x="4023865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grpSp>
        <p:nvGrpSpPr>
          <p:cNvPr name="Group 15" id="15"/>
          <p:cNvGrpSpPr/>
          <p:nvPr/>
        </p:nvGrpSpPr>
        <p:grpSpPr>
          <a:xfrm rot="10714087">
            <a:off x="16470" y="5208625"/>
            <a:ext cx="7525766" cy="2574637"/>
            <a:chOff x="0" y="0"/>
            <a:chExt cx="17729758" cy="6065520"/>
          </a:xfrm>
        </p:grpSpPr>
        <p:sp>
          <p:nvSpPr>
            <p:cNvPr name="Freeform 16" id="16"/>
            <p:cNvSpPr/>
            <p:nvPr/>
          </p:nvSpPr>
          <p:spPr>
            <a:xfrm flipH="false" flipV="false" rot="0">
              <a:off x="-50800" y="0"/>
              <a:ext cx="17831358" cy="6066790"/>
            </a:xfrm>
            <a:custGeom>
              <a:avLst/>
              <a:gdLst/>
              <a:ahLst/>
              <a:cxnLst/>
              <a:rect r="r" b="b" t="t" l="l"/>
              <a:pathLst>
                <a:path h="6066790" w="17831358">
                  <a:moveTo>
                    <a:pt x="1692910" y="0"/>
                  </a:moveTo>
                  <a:lnTo>
                    <a:pt x="1692910" y="6065520"/>
                  </a:lnTo>
                  <a:cubicBezTo>
                    <a:pt x="1710690" y="6066790"/>
                    <a:pt x="1728470" y="6066790"/>
                    <a:pt x="1746250" y="6066790"/>
                  </a:cubicBezTo>
                  <a:lnTo>
                    <a:pt x="16074947" y="6066790"/>
                  </a:lnTo>
                  <a:lnTo>
                    <a:pt x="16074947" y="0"/>
                  </a:lnTo>
                  <a:lnTo>
                    <a:pt x="1692910" y="0"/>
                  </a:lnTo>
                  <a:close/>
                  <a:moveTo>
                    <a:pt x="16532147" y="0"/>
                  </a:moveTo>
                  <a:lnTo>
                    <a:pt x="16074947" y="0"/>
                  </a:lnTo>
                  <a:lnTo>
                    <a:pt x="16074947" y="6065520"/>
                  </a:lnTo>
                  <a:lnTo>
                    <a:pt x="16085108" y="6065520"/>
                  </a:lnTo>
                  <a:cubicBezTo>
                    <a:pt x="16824247" y="6065520"/>
                    <a:pt x="17473217" y="5462270"/>
                    <a:pt x="17526558" y="4725670"/>
                  </a:cubicBezTo>
                  <a:lnTo>
                    <a:pt x="17776747" y="1338580"/>
                  </a:lnTo>
                  <a:cubicBezTo>
                    <a:pt x="17831358" y="603250"/>
                    <a:pt x="17271288" y="0"/>
                    <a:pt x="1653214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17" id="17"/>
          <p:cNvGrpSpPr/>
          <p:nvPr/>
        </p:nvGrpSpPr>
        <p:grpSpPr>
          <a:xfrm rot="-10800000">
            <a:off x="239201" y="5616370"/>
            <a:ext cx="6614555" cy="1988255"/>
            <a:chOff x="0" y="0"/>
            <a:chExt cx="20178858" cy="6065520"/>
          </a:xfrm>
        </p:grpSpPr>
        <p:sp>
          <p:nvSpPr>
            <p:cNvPr name="Freeform 18" id="18"/>
            <p:cNvSpPr/>
            <p:nvPr/>
          </p:nvSpPr>
          <p:spPr>
            <a:xfrm flipH="false" flipV="false" rot="0">
              <a:off x="-50800" y="0"/>
              <a:ext cx="20280458" cy="6066790"/>
            </a:xfrm>
            <a:custGeom>
              <a:avLst/>
              <a:gdLst/>
              <a:ahLst/>
              <a:cxnLst/>
              <a:rect r="r" b="b" t="t" l="l"/>
              <a:pathLst>
                <a:path h="6066790" w="20280458">
                  <a:moveTo>
                    <a:pt x="1692910" y="0"/>
                  </a:moveTo>
                  <a:lnTo>
                    <a:pt x="1692910" y="6065520"/>
                  </a:lnTo>
                  <a:cubicBezTo>
                    <a:pt x="1710690" y="6066790"/>
                    <a:pt x="1728470" y="6066790"/>
                    <a:pt x="1746250" y="6066790"/>
                  </a:cubicBezTo>
                  <a:lnTo>
                    <a:pt x="18524048" y="6066790"/>
                  </a:lnTo>
                  <a:lnTo>
                    <a:pt x="18524048" y="0"/>
                  </a:lnTo>
                  <a:lnTo>
                    <a:pt x="1692910" y="0"/>
                  </a:lnTo>
                  <a:close/>
                  <a:moveTo>
                    <a:pt x="18981248" y="0"/>
                  </a:moveTo>
                  <a:lnTo>
                    <a:pt x="18524048" y="0"/>
                  </a:lnTo>
                  <a:lnTo>
                    <a:pt x="18524048" y="6065520"/>
                  </a:lnTo>
                  <a:lnTo>
                    <a:pt x="18534208" y="6065520"/>
                  </a:lnTo>
                  <a:cubicBezTo>
                    <a:pt x="19273348" y="6065520"/>
                    <a:pt x="19922317" y="5462270"/>
                    <a:pt x="19975658" y="4725670"/>
                  </a:cubicBezTo>
                  <a:lnTo>
                    <a:pt x="20225848" y="1338580"/>
                  </a:lnTo>
                  <a:cubicBezTo>
                    <a:pt x="20280458" y="603250"/>
                    <a:pt x="19720389" y="0"/>
                    <a:pt x="18981248"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sp>
        <p:nvSpPr>
          <p:cNvPr name="Freeform 19" id="19"/>
          <p:cNvSpPr/>
          <p:nvPr/>
        </p:nvSpPr>
        <p:spPr>
          <a:xfrm flipH="false" flipV="false" rot="-2700000">
            <a:off x="101623" y="3496098"/>
            <a:ext cx="681160" cy="357609"/>
          </a:xfrm>
          <a:custGeom>
            <a:avLst/>
            <a:gdLst/>
            <a:ahLst/>
            <a:cxnLst/>
            <a:rect r="r" b="b" t="t" l="l"/>
            <a:pathLst>
              <a:path h="357609" w="681160">
                <a:moveTo>
                  <a:pt x="0" y="0"/>
                </a:moveTo>
                <a:lnTo>
                  <a:pt x="681160" y="0"/>
                </a:lnTo>
                <a:lnTo>
                  <a:pt x="681160" y="357609"/>
                </a:lnTo>
                <a:lnTo>
                  <a:pt x="0" y="3576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2933494">
            <a:off x="6890187" y="3339581"/>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8100000">
            <a:off x="7014406" y="9458405"/>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7818022">
            <a:off x="64466" y="9430764"/>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3" id="23"/>
          <p:cNvGrpSpPr/>
          <p:nvPr/>
        </p:nvGrpSpPr>
        <p:grpSpPr>
          <a:xfrm rot="0">
            <a:off x="6665397" y="10175298"/>
            <a:ext cx="614226" cy="260207"/>
            <a:chOff x="0" y="0"/>
            <a:chExt cx="359744" cy="152400"/>
          </a:xfrm>
        </p:grpSpPr>
        <p:sp>
          <p:nvSpPr>
            <p:cNvPr name="Freeform 24" id="24"/>
            <p:cNvSpPr/>
            <p:nvPr/>
          </p:nvSpPr>
          <p:spPr>
            <a:xfrm flipH="false" flipV="false" rot="0">
              <a:off x="0" y="0"/>
              <a:ext cx="359744" cy="152400"/>
            </a:xfrm>
            <a:custGeom>
              <a:avLst/>
              <a:gdLst/>
              <a:ahLst/>
              <a:cxnLst/>
              <a:rect r="r" b="b" t="t" l="l"/>
              <a:pathLst>
                <a:path h="152400" w="359744">
                  <a:moveTo>
                    <a:pt x="0" y="0"/>
                  </a:moveTo>
                  <a:lnTo>
                    <a:pt x="359744" y="0"/>
                  </a:lnTo>
                  <a:lnTo>
                    <a:pt x="359744" y="152400"/>
                  </a:lnTo>
                  <a:lnTo>
                    <a:pt x="0" y="152400"/>
                  </a:lnTo>
                  <a:close/>
                </a:path>
              </a:pathLst>
            </a:custGeom>
            <a:solidFill>
              <a:srgbClr val="D9D9D9"/>
            </a:solidFill>
          </p:spPr>
        </p:sp>
      </p:grpSp>
      <p:sp>
        <p:nvSpPr>
          <p:cNvPr name="Freeform 25" id="25"/>
          <p:cNvSpPr/>
          <p:nvPr/>
        </p:nvSpPr>
        <p:spPr>
          <a:xfrm flipH="false" flipV="false" rot="0">
            <a:off x="5622670" y="68015"/>
            <a:ext cx="1823030" cy="1823030"/>
          </a:xfrm>
          <a:custGeom>
            <a:avLst/>
            <a:gdLst/>
            <a:ahLst/>
            <a:cxnLst/>
            <a:rect r="r" b="b" t="t" l="l"/>
            <a:pathLst>
              <a:path h="1823030" w="1823030">
                <a:moveTo>
                  <a:pt x="0" y="0"/>
                </a:moveTo>
                <a:lnTo>
                  <a:pt x="1823030" y="0"/>
                </a:lnTo>
                <a:lnTo>
                  <a:pt x="1823030" y="1823030"/>
                </a:lnTo>
                <a:lnTo>
                  <a:pt x="0" y="1823030"/>
                </a:lnTo>
                <a:lnTo>
                  <a:pt x="0" y="0"/>
                </a:lnTo>
                <a:close/>
              </a:path>
            </a:pathLst>
          </a:custGeom>
          <a:blipFill>
            <a:blip r:embed="rId5"/>
            <a:stretch>
              <a:fillRect l="0" t="0" r="0" b="0"/>
            </a:stretch>
          </a:blipFill>
        </p:spPr>
      </p:sp>
      <p:sp>
        <p:nvSpPr>
          <p:cNvPr name="TextBox 26" id="26"/>
          <p:cNvSpPr txBox="true"/>
          <p:nvPr/>
        </p:nvSpPr>
        <p:spPr>
          <a:xfrm rot="0">
            <a:off x="374954" y="408641"/>
            <a:ext cx="5361930" cy="796735"/>
          </a:xfrm>
          <a:prstGeom prst="rect">
            <a:avLst/>
          </a:prstGeom>
        </p:spPr>
        <p:txBody>
          <a:bodyPr anchor="t" rtlCol="false" tIns="0" lIns="0" bIns="0" rIns="0">
            <a:spAutoFit/>
          </a:bodyPr>
          <a:lstStyle/>
          <a:p>
            <a:pPr algn="ctr">
              <a:lnSpc>
                <a:spcPts val="3214"/>
              </a:lnSpc>
              <a:spcBef>
                <a:spcPct val="0"/>
              </a:spcBef>
            </a:pPr>
            <a:r>
              <a:rPr lang="en-US" sz="2295" spc="114">
                <a:solidFill>
                  <a:srgbClr val="185A1A"/>
                </a:solidFill>
                <a:latin typeface="Paytone One"/>
                <a:ea typeface="Paytone One"/>
                <a:cs typeface="Paytone One"/>
                <a:sym typeface="Paytone One"/>
              </a:rPr>
              <a:t>DIGITAL CITIZENSHIP MOVEMENT IN SCHOOL </a:t>
            </a:r>
          </a:p>
        </p:txBody>
      </p:sp>
      <p:sp>
        <p:nvSpPr>
          <p:cNvPr name="TextBox 27" id="27"/>
          <p:cNvSpPr txBox="true"/>
          <p:nvPr/>
        </p:nvSpPr>
        <p:spPr>
          <a:xfrm rot="0">
            <a:off x="568811" y="1291101"/>
            <a:ext cx="4154343" cy="390394"/>
          </a:xfrm>
          <a:prstGeom prst="rect">
            <a:avLst/>
          </a:prstGeom>
        </p:spPr>
        <p:txBody>
          <a:bodyPr anchor="t" rtlCol="false" tIns="0" lIns="0" bIns="0" rIns="0">
            <a:spAutoFit/>
          </a:bodyPr>
          <a:lstStyle/>
          <a:p>
            <a:pPr algn="ctr">
              <a:lnSpc>
                <a:spcPts val="3157"/>
              </a:lnSpc>
              <a:spcBef>
                <a:spcPct val="0"/>
              </a:spcBef>
            </a:pPr>
            <a:r>
              <a:rPr lang="en-US" sz="2255" spc="128">
                <a:solidFill>
                  <a:srgbClr val="185A1A"/>
                </a:solidFill>
                <a:latin typeface="Kalam Bold"/>
                <a:ea typeface="Kalam Bold"/>
                <a:cs typeface="Kalam Bold"/>
                <a:sym typeface="Kalam Bold"/>
              </a:rPr>
              <a:t>Student Lessons</a:t>
            </a:r>
          </a:p>
        </p:txBody>
      </p:sp>
      <p:sp>
        <p:nvSpPr>
          <p:cNvPr name="TextBox 28" id="28"/>
          <p:cNvSpPr txBox="true"/>
          <p:nvPr/>
        </p:nvSpPr>
        <p:spPr>
          <a:xfrm rot="0">
            <a:off x="667099" y="2496146"/>
            <a:ext cx="1739962" cy="223116"/>
          </a:xfrm>
          <a:prstGeom prst="rect">
            <a:avLst/>
          </a:prstGeom>
        </p:spPr>
        <p:txBody>
          <a:bodyPr anchor="t" rtlCol="false" tIns="0" lIns="0" bIns="0" rIns="0">
            <a:spAutoFit/>
          </a:bodyPr>
          <a:lstStyle/>
          <a:p>
            <a:pPr algn="l" marL="0" indent="0" lvl="0">
              <a:lnSpc>
                <a:spcPts val="1877"/>
              </a:lnSpc>
              <a:spcBef>
                <a:spcPct val="0"/>
              </a:spcBef>
            </a:pPr>
            <a:r>
              <a:rPr lang="en-US" sz="1340" spc="76">
                <a:solidFill>
                  <a:srgbClr val="217352"/>
                </a:solidFill>
                <a:latin typeface="Kalam Bold"/>
                <a:ea typeface="Kalam Bold"/>
                <a:cs typeface="Kalam Bold"/>
                <a:sym typeface="Kalam Bold"/>
              </a:rPr>
              <a:t>CONCEPT:</a:t>
            </a:r>
          </a:p>
        </p:txBody>
      </p:sp>
      <p:sp>
        <p:nvSpPr>
          <p:cNvPr name="TextBox 29" id="29"/>
          <p:cNvSpPr txBox="true"/>
          <p:nvPr/>
        </p:nvSpPr>
        <p:spPr>
          <a:xfrm rot="0">
            <a:off x="667099" y="2835516"/>
            <a:ext cx="1739962" cy="223116"/>
          </a:xfrm>
          <a:prstGeom prst="rect">
            <a:avLst/>
          </a:prstGeom>
        </p:spPr>
        <p:txBody>
          <a:bodyPr anchor="t" rtlCol="false" tIns="0" lIns="0" bIns="0" rIns="0">
            <a:spAutoFit/>
          </a:bodyPr>
          <a:lstStyle/>
          <a:p>
            <a:pPr algn="l" marL="0" indent="0" lvl="0">
              <a:lnSpc>
                <a:spcPts val="1877"/>
              </a:lnSpc>
              <a:spcBef>
                <a:spcPct val="0"/>
              </a:spcBef>
            </a:pPr>
            <a:r>
              <a:rPr lang="en-US" sz="1340" spc="76">
                <a:solidFill>
                  <a:srgbClr val="217352"/>
                </a:solidFill>
                <a:latin typeface="Kalam Bold"/>
                <a:ea typeface="Kalam Bold"/>
                <a:cs typeface="Kalam Bold"/>
                <a:sym typeface="Kalam Bold"/>
              </a:rPr>
              <a:t>EXERCISE NAME:</a:t>
            </a:r>
          </a:p>
        </p:txBody>
      </p:sp>
      <p:sp>
        <p:nvSpPr>
          <p:cNvPr name="TextBox 30" id="30"/>
          <p:cNvSpPr txBox="true"/>
          <p:nvPr/>
        </p:nvSpPr>
        <p:spPr>
          <a:xfrm rot="0">
            <a:off x="-113684" y="3288593"/>
            <a:ext cx="2150195" cy="213995"/>
          </a:xfrm>
          <a:prstGeom prst="rect">
            <a:avLst/>
          </a:prstGeom>
        </p:spPr>
        <p:txBody>
          <a:bodyPr anchor="t" rtlCol="false" tIns="0" lIns="0" bIns="0" rIns="0">
            <a:spAutoFit/>
          </a:bodyPr>
          <a:lstStyle/>
          <a:p>
            <a:pPr algn="ctr" marL="0" indent="0" lvl="0">
              <a:lnSpc>
                <a:spcPts val="1855"/>
              </a:lnSpc>
              <a:spcBef>
                <a:spcPct val="0"/>
              </a:spcBef>
            </a:pPr>
            <a:r>
              <a:rPr lang="en-US" sz="1325" spc="75">
                <a:solidFill>
                  <a:srgbClr val="185A1A"/>
                </a:solidFill>
                <a:latin typeface="Kalam Bold"/>
                <a:ea typeface="Kalam Bold"/>
                <a:cs typeface="Kalam Bold"/>
                <a:sym typeface="Kalam Bold"/>
              </a:rPr>
              <a:t>AIM:</a:t>
            </a:r>
          </a:p>
        </p:txBody>
      </p:sp>
      <p:sp>
        <p:nvSpPr>
          <p:cNvPr name="TextBox 31" id="31"/>
          <p:cNvSpPr txBox="true"/>
          <p:nvPr/>
        </p:nvSpPr>
        <p:spPr>
          <a:xfrm rot="0">
            <a:off x="175015" y="5038798"/>
            <a:ext cx="2127961" cy="240665"/>
          </a:xfrm>
          <a:prstGeom prst="rect">
            <a:avLst/>
          </a:prstGeom>
        </p:spPr>
        <p:txBody>
          <a:bodyPr anchor="t" rtlCol="false" tIns="0" lIns="0" bIns="0" rIns="0">
            <a:spAutoFit/>
          </a:bodyPr>
          <a:lstStyle/>
          <a:p>
            <a:pPr algn="ctr" marL="0" indent="0" lvl="0">
              <a:lnSpc>
                <a:spcPts val="1960"/>
              </a:lnSpc>
              <a:spcBef>
                <a:spcPct val="0"/>
              </a:spcBef>
            </a:pPr>
            <a:r>
              <a:rPr lang="en-US" sz="1400" spc="79">
                <a:solidFill>
                  <a:srgbClr val="185A1A"/>
                </a:solidFill>
                <a:latin typeface="Kalam Bold"/>
                <a:ea typeface="Kalam Bold"/>
                <a:cs typeface="Kalam Bold"/>
                <a:sym typeface="Kalam Bold"/>
              </a:rPr>
              <a:t>METHODOLOGY</a:t>
            </a:r>
          </a:p>
        </p:txBody>
      </p:sp>
      <p:sp>
        <p:nvSpPr>
          <p:cNvPr name="TextBox 32" id="32"/>
          <p:cNvSpPr txBox="true"/>
          <p:nvPr/>
        </p:nvSpPr>
        <p:spPr>
          <a:xfrm rot="0">
            <a:off x="457126" y="8045810"/>
            <a:ext cx="6822497" cy="271145"/>
          </a:xfrm>
          <a:prstGeom prst="rect">
            <a:avLst/>
          </a:prstGeom>
        </p:spPr>
        <p:txBody>
          <a:bodyPr anchor="t" rtlCol="false" tIns="0" lIns="0" bIns="0" rIns="0">
            <a:spAutoFit/>
          </a:bodyPr>
          <a:lstStyle/>
          <a:p>
            <a:pPr algn="l" marL="0" indent="0" lvl="0">
              <a:lnSpc>
                <a:spcPts val="2379"/>
              </a:lnSpc>
              <a:spcBef>
                <a:spcPct val="0"/>
              </a:spcBef>
            </a:pPr>
            <a:r>
              <a:rPr lang="en-US" sz="1699" spc="96">
                <a:solidFill>
                  <a:srgbClr val="38B6FF"/>
                </a:solidFill>
                <a:latin typeface="Kalam Bold"/>
                <a:ea typeface="Kalam Bold"/>
                <a:cs typeface="Kalam Bold"/>
                <a:sym typeface="Kalam Bold"/>
              </a:rPr>
              <a:t>REFLECTION QUESTIONS  (CHILDREN OR FACILITATOR)</a:t>
            </a:r>
          </a:p>
        </p:txBody>
      </p:sp>
      <p:sp>
        <p:nvSpPr>
          <p:cNvPr name="TextBox 33" id="33"/>
          <p:cNvSpPr txBox="true"/>
          <p:nvPr/>
        </p:nvSpPr>
        <p:spPr>
          <a:xfrm rot="0">
            <a:off x="5660770" y="10199804"/>
            <a:ext cx="819150" cy="198120"/>
          </a:xfrm>
          <a:prstGeom prst="rect">
            <a:avLst/>
          </a:prstGeom>
        </p:spPr>
        <p:txBody>
          <a:bodyPr anchor="t" rtlCol="false" tIns="0" lIns="0" bIns="0" rIns="0">
            <a:spAutoFit/>
          </a:bodyPr>
          <a:lstStyle/>
          <a:p>
            <a:pPr algn="ctr">
              <a:lnSpc>
                <a:spcPts val="1679"/>
              </a:lnSpc>
              <a:spcBef>
                <a:spcPct val="0"/>
              </a:spcBef>
            </a:pPr>
            <a:r>
              <a:rPr lang="en-US" sz="1200" spc="68">
                <a:solidFill>
                  <a:srgbClr val="185A1A"/>
                </a:solidFill>
                <a:latin typeface="Kalam Bold"/>
                <a:ea typeface="Kalam Bold"/>
                <a:cs typeface="Kalam Bold"/>
                <a:sym typeface="Kalam Bold"/>
              </a:rPr>
              <a:t>LESSON #</a:t>
            </a:r>
            <a:r>
              <a:rPr lang="en-US" sz="1200" spc="68">
                <a:solidFill>
                  <a:srgbClr val="185A1A"/>
                </a:solidFill>
                <a:latin typeface="Kalam Bold"/>
                <a:ea typeface="Kalam Bold"/>
                <a:cs typeface="Kalam Bold"/>
                <a:sym typeface="Kalam Bold"/>
              </a:rPr>
              <a:t>:</a:t>
            </a:r>
          </a:p>
        </p:txBody>
      </p:sp>
      <p:sp>
        <p:nvSpPr>
          <p:cNvPr name="TextBox 34" id="34"/>
          <p:cNvSpPr txBox="true"/>
          <p:nvPr/>
        </p:nvSpPr>
        <p:spPr>
          <a:xfrm rot="0">
            <a:off x="195567" y="10168494"/>
            <a:ext cx="1009055" cy="198120"/>
          </a:xfrm>
          <a:prstGeom prst="rect">
            <a:avLst/>
          </a:prstGeom>
        </p:spPr>
        <p:txBody>
          <a:bodyPr anchor="t" rtlCol="false" tIns="0" lIns="0" bIns="0" rIns="0">
            <a:spAutoFit/>
          </a:bodyPr>
          <a:lstStyle/>
          <a:p>
            <a:pPr algn="ctr">
              <a:lnSpc>
                <a:spcPts val="1679"/>
              </a:lnSpc>
              <a:spcBef>
                <a:spcPct val="0"/>
              </a:spcBef>
            </a:pPr>
            <a:r>
              <a:rPr lang="en-US" sz="1200" spc="68">
                <a:solidFill>
                  <a:srgbClr val="185A1A"/>
                </a:solidFill>
                <a:latin typeface="Kalam Bold"/>
                <a:ea typeface="Kalam Bold"/>
                <a:cs typeface="Kalam Bold"/>
                <a:sym typeface="Kalam Bold"/>
              </a:rPr>
              <a:t>REFERENCES</a:t>
            </a:r>
            <a:r>
              <a:rPr lang="en-US" sz="1200" spc="68">
                <a:solidFill>
                  <a:srgbClr val="185A1A"/>
                </a:solidFill>
                <a:latin typeface="Kalam Bold"/>
                <a:ea typeface="Kalam Bold"/>
                <a:cs typeface="Kalam Bold"/>
                <a:sym typeface="Kalam Bold"/>
              </a:rPr>
              <a:t>:</a:t>
            </a:r>
          </a:p>
        </p:txBody>
      </p:sp>
      <p:sp>
        <p:nvSpPr>
          <p:cNvPr name="TextBox 35" id="35"/>
          <p:cNvSpPr txBox="true"/>
          <p:nvPr/>
        </p:nvSpPr>
        <p:spPr>
          <a:xfrm rot="0">
            <a:off x="2256050" y="2321897"/>
            <a:ext cx="4547950" cy="356235"/>
          </a:xfrm>
          <a:prstGeom prst="rect">
            <a:avLst/>
          </a:prstGeom>
        </p:spPr>
        <p:txBody>
          <a:bodyPr anchor="t" rtlCol="false" tIns="0" lIns="0" bIns="0" rIns="0">
            <a:spAutoFit/>
          </a:bodyPr>
          <a:lstStyle/>
          <a:p>
            <a:pPr algn="ctr">
              <a:lnSpc>
                <a:spcPts val="2940"/>
              </a:lnSpc>
            </a:pPr>
            <a:r>
              <a:rPr lang="en-US" sz="2100">
                <a:solidFill>
                  <a:srgbClr val="000000"/>
                </a:solidFill>
                <a:latin typeface="Kalam Bold"/>
                <a:ea typeface="Kalam Bold"/>
                <a:cs typeface="Kalam Bold"/>
                <a:sym typeface="Kalam Bold"/>
              </a:rPr>
              <a:t>“Conscious use of technology"</a:t>
            </a:r>
          </a:p>
        </p:txBody>
      </p:sp>
      <p:sp>
        <p:nvSpPr>
          <p:cNvPr name="TextBox 36" id="36"/>
          <p:cNvSpPr txBox="true"/>
          <p:nvPr/>
        </p:nvSpPr>
        <p:spPr>
          <a:xfrm rot="0">
            <a:off x="700095" y="3694818"/>
            <a:ext cx="6368218" cy="772794"/>
          </a:xfrm>
          <a:prstGeom prst="rect">
            <a:avLst/>
          </a:prstGeom>
        </p:spPr>
        <p:txBody>
          <a:bodyPr anchor="t" rtlCol="false" tIns="0" lIns="0" bIns="0" rIns="0">
            <a:spAutoFit/>
          </a:bodyPr>
          <a:lstStyle/>
          <a:p>
            <a:pPr algn="ctr">
              <a:lnSpc>
                <a:spcPts val="3080"/>
              </a:lnSpc>
            </a:pPr>
            <a:r>
              <a:rPr lang="en-US" sz="2200">
                <a:solidFill>
                  <a:srgbClr val="000000"/>
                </a:solidFill>
                <a:latin typeface="Bantayog"/>
                <a:ea typeface="Bantayog"/>
                <a:cs typeface="Bantayog"/>
                <a:sym typeface="Bantayog"/>
              </a:rPr>
              <a:t>To evaluate if your students are conscious about the risks for their health.</a:t>
            </a:r>
          </a:p>
        </p:txBody>
      </p:sp>
      <p:sp>
        <p:nvSpPr>
          <p:cNvPr name="TextBox 37" id="37"/>
          <p:cNvSpPr txBox="true"/>
          <p:nvPr/>
        </p:nvSpPr>
        <p:spPr>
          <a:xfrm rot="0">
            <a:off x="545407" y="5587795"/>
            <a:ext cx="6123351" cy="2367349"/>
          </a:xfrm>
          <a:prstGeom prst="rect">
            <a:avLst/>
          </a:prstGeom>
        </p:spPr>
        <p:txBody>
          <a:bodyPr anchor="t" rtlCol="false" tIns="0" lIns="0" bIns="0" rIns="0">
            <a:spAutoFit/>
          </a:bodyPr>
          <a:lstStyle/>
          <a:p>
            <a:pPr algn="l">
              <a:lnSpc>
                <a:spcPts val="1259"/>
              </a:lnSpc>
            </a:pPr>
          </a:p>
          <a:p>
            <a:pPr algn="l" marL="274646" indent="-137323" lvl="1">
              <a:lnSpc>
                <a:spcPts val="1780"/>
              </a:lnSpc>
              <a:buFont typeface="Arial"/>
              <a:buChar char="•"/>
            </a:pPr>
            <a:r>
              <a:rPr lang="en-US" sz="1272">
                <a:solidFill>
                  <a:srgbClr val="000000"/>
                </a:solidFill>
                <a:latin typeface="Paytone One"/>
                <a:ea typeface="Paytone One"/>
                <a:cs typeface="Paytone One"/>
                <a:sym typeface="Paytone One"/>
                <a:hlinkClick r:id="rId6" tooltip="https://docs.google.com/presentation/d/1m5fKRv8etXiEfGvC1hH0_1n7dokrUMVoqfXNB3SMt20/edit?usp=sharing"/>
              </a:rPr>
              <a:t>Introduce the topic through a debate with some pictures ; </a:t>
            </a:r>
          </a:p>
          <a:p>
            <a:pPr algn="l" marL="274646" indent="-137323" lvl="1">
              <a:lnSpc>
                <a:spcPts val="1780"/>
              </a:lnSpc>
              <a:buFont typeface="Arial"/>
              <a:buChar char="•"/>
            </a:pPr>
            <a:r>
              <a:rPr lang="en-US" sz="1272" u="sng">
                <a:solidFill>
                  <a:srgbClr val="000000"/>
                </a:solidFill>
                <a:latin typeface="Paytone One"/>
                <a:ea typeface="Paytone One"/>
                <a:cs typeface="Paytone One"/>
                <a:sym typeface="Paytone One"/>
                <a:hlinkClick r:id="rId7" tooltip="https://docs.google.com/presentation/d/1m5fKRv8etXiEfGvC1hH0_1n7dokrUMVoqfXNB3SMt20/edit?usp=sharing"/>
              </a:rPr>
              <a:t>https://docs.google.com/presentation/d/1m5fKRv8etXiEfGvC1hH0_1n7dokrUMVoqfXNB3SMt20/edit?usp=sharing</a:t>
            </a:r>
          </a:p>
          <a:p>
            <a:pPr algn="l" marL="274646" indent="-137323" lvl="1">
              <a:lnSpc>
                <a:spcPts val="1780"/>
              </a:lnSpc>
              <a:buFont typeface="Arial"/>
              <a:buChar char="•"/>
            </a:pPr>
            <a:r>
              <a:rPr lang="en-US" sz="1272">
                <a:solidFill>
                  <a:srgbClr val="000000"/>
                </a:solidFill>
                <a:latin typeface="Paytone One"/>
                <a:ea typeface="Paytone One"/>
                <a:cs typeface="Paytone One"/>
                <a:sym typeface="Paytone One"/>
                <a:hlinkClick r:id="rId8" tooltip="https://docs.google.com/presentation/d/1m5fKRv8etXiEfGvC1hH0_1n7dokrUMVoqfXNB3SMt20/edit?usp=sharing"/>
              </a:rPr>
              <a:t>Draw your body and write the consequences of an improper use of technology (the students will receive a photocopy or the drawing and they can work in pairs)</a:t>
            </a:r>
          </a:p>
          <a:p>
            <a:pPr algn="l" marL="274646" indent="-137323" lvl="1">
              <a:lnSpc>
                <a:spcPts val="1780"/>
              </a:lnSpc>
              <a:buFont typeface="Arial"/>
              <a:buChar char="•"/>
            </a:pPr>
            <a:r>
              <a:rPr lang="en-US" sz="1272">
                <a:solidFill>
                  <a:srgbClr val="000000"/>
                </a:solidFill>
                <a:latin typeface="Paytone One"/>
                <a:ea typeface="Paytone One"/>
                <a:cs typeface="Paytone One"/>
                <a:sym typeface="Paytone One"/>
                <a:hlinkClick r:id="rId9" tooltip="https://docs.google.com/presentation/d/1m5fKRv8etXiEfGvC1hH0_1n7dokrUMVoqfXNB3SMt20/edit?usp=sharing"/>
              </a:rPr>
              <a:t>Find out what actions and activities you can write on each side of the scales (use the material on page five )</a:t>
            </a:r>
          </a:p>
          <a:p>
            <a:pPr algn="l">
              <a:lnSpc>
                <a:spcPts val="1259"/>
              </a:lnSpc>
            </a:pPr>
          </a:p>
          <a:p>
            <a:pPr algn="l">
              <a:lnSpc>
                <a:spcPts val="1259"/>
              </a:lnSpc>
            </a:pPr>
          </a:p>
          <a:p>
            <a:pPr algn="l">
              <a:lnSpc>
                <a:spcPts val="1259"/>
              </a:lnSpc>
            </a:pPr>
          </a:p>
        </p:txBody>
      </p:sp>
      <p:sp>
        <p:nvSpPr>
          <p:cNvPr name="TextBox 38" id="38"/>
          <p:cNvSpPr txBox="true"/>
          <p:nvPr/>
        </p:nvSpPr>
        <p:spPr>
          <a:xfrm rot="0">
            <a:off x="6668758" y="10185074"/>
            <a:ext cx="659497" cy="233458"/>
          </a:xfrm>
          <a:prstGeom prst="rect">
            <a:avLst/>
          </a:prstGeom>
        </p:spPr>
        <p:txBody>
          <a:bodyPr anchor="t" rtlCol="false" tIns="0" lIns="0" bIns="0" rIns="0">
            <a:spAutoFit/>
          </a:bodyPr>
          <a:lstStyle/>
          <a:p>
            <a:pPr algn="ctr">
              <a:lnSpc>
                <a:spcPts val="1832"/>
              </a:lnSpc>
            </a:pPr>
            <a:r>
              <a:rPr lang="en-US" sz="1308">
                <a:solidFill>
                  <a:srgbClr val="000000"/>
                </a:solidFill>
                <a:latin typeface="Open Sans"/>
                <a:ea typeface="Open Sans"/>
                <a:cs typeface="Open Sans"/>
                <a:sym typeface="Open Sans"/>
              </a:rPr>
              <a:t>1</a:t>
            </a:r>
          </a:p>
        </p:txBody>
      </p:sp>
      <p:sp>
        <p:nvSpPr>
          <p:cNvPr name="TextBox 39" id="39"/>
          <p:cNvSpPr txBox="true"/>
          <p:nvPr/>
        </p:nvSpPr>
        <p:spPr>
          <a:xfrm rot="0">
            <a:off x="545407" y="8450306"/>
            <a:ext cx="6123351" cy="1219271"/>
          </a:xfrm>
          <a:prstGeom prst="rect">
            <a:avLst/>
          </a:prstGeom>
        </p:spPr>
        <p:txBody>
          <a:bodyPr anchor="t" rtlCol="false" tIns="0" lIns="0" bIns="0" rIns="0">
            <a:spAutoFit/>
          </a:bodyPr>
          <a:lstStyle/>
          <a:p>
            <a:pPr algn="ctr">
              <a:lnSpc>
                <a:spcPts val="1894"/>
              </a:lnSpc>
            </a:pPr>
            <a:r>
              <a:rPr lang="en-US" sz="1353">
                <a:solidFill>
                  <a:srgbClr val="000000"/>
                </a:solidFill>
                <a:latin typeface="Paytone One"/>
                <a:ea typeface="Paytone One"/>
                <a:cs typeface="Paytone One"/>
                <a:sym typeface="Paytone One"/>
              </a:rPr>
              <a:t>How do you feel when you spend too much time in front of a screen?</a:t>
            </a:r>
          </a:p>
          <a:p>
            <a:pPr algn="ctr">
              <a:lnSpc>
                <a:spcPts val="1894"/>
              </a:lnSpc>
            </a:pPr>
            <a:r>
              <a:rPr lang="en-US" sz="1353">
                <a:solidFill>
                  <a:srgbClr val="000000"/>
                </a:solidFill>
                <a:latin typeface="Paytone One"/>
                <a:ea typeface="Paytone One"/>
                <a:cs typeface="Paytone One"/>
                <a:sym typeface="Paytone One"/>
              </a:rPr>
              <a:t>Why do you spend so much time in front of it?</a:t>
            </a:r>
          </a:p>
          <a:p>
            <a:pPr algn="ctr">
              <a:lnSpc>
                <a:spcPts val="1894"/>
              </a:lnSpc>
            </a:pPr>
            <a:r>
              <a:rPr lang="en-US" sz="1353" u="sng">
                <a:solidFill>
                  <a:srgbClr val="000000"/>
                </a:solidFill>
                <a:latin typeface="Paytone One"/>
                <a:ea typeface="Paytone One"/>
                <a:cs typeface="Paytone One"/>
                <a:sym typeface="Paytone One"/>
                <a:hlinkClick r:id="rId10" tooltip="https://wordwall.net/resource/66267561"/>
              </a:rPr>
              <a:t>https://wordwall.net/resource/66267561</a:t>
            </a:r>
            <a:r>
              <a:rPr lang="en-US" sz="1353">
                <a:solidFill>
                  <a:srgbClr val="000000"/>
                </a:solidFill>
                <a:latin typeface="Paytone One"/>
                <a:ea typeface="Paytone One"/>
                <a:cs typeface="Paytone One"/>
                <a:sym typeface="Paytone One"/>
              </a:rPr>
              <a:t> (this game is used to make the students think about their personal experience) </a:t>
            </a:r>
          </a:p>
          <a:p>
            <a:pPr algn="ctr">
              <a:lnSpc>
                <a:spcPts val="1194"/>
              </a:lnSpc>
            </a:pPr>
          </a:p>
          <a:p>
            <a:pPr algn="ctr">
              <a:lnSpc>
                <a:spcPts val="1194"/>
              </a:lnSpc>
            </a:pPr>
          </a:p>
        </p:txBody>
      </p:sp>
      <p:sp>
        <p:nvSpPr>
          <p:cNvPr name="TextBox 40" id="40"/>
          <p:cNvSpPr txBox="true"/>
          <p:nvPr/>
        </p:nvSpPr>
        <p:spPr>
          <a:xfrm rot="0">
            <a:off x="2879708" y="2756702"/>
            <a:ext cx="3233261" cy="339725"/>
          </a:xfrm>
          <a:prstGeom prst="rect">
            <a:avLst/>
          </a:prstGeom>
        </p:spPr>
        <p:txBody>
          <a:bodyPr anchor="t" rtlCol="false" tIns="0" lIns="0" bIns="0" rIns="0">
            <a:spAutoFit/>
          </a:bodyPr>
          <a:lstStyle/>
          <a:p>
            <a:pPr algn="ctr">
              <a:lnSpc>
                <a:spcPts val="2800"/>
              </a:lnSpc>
            </a:pPr>
            <a:r>
              <a:rPr lang="en-US" sz="2000">
                <a:solidFill>
                  <a:srgbClr val="000000"/>
                </a:solidFill>
                <a:latin typeface="Kalam Bold"/>
                <a:ea typeface="Kalam Bold"/>
                <a:cs typeface="Kalam Bold"/>
                <a:sym typeface="Kalam Bold"/>
              </a:rPr>
              <a:t>Good and bad in technology </a:t>
            </a:r>
          </a:p>
        </p:txBody>
      </p:sp>
      <p:sp>
        <p:nvSpPr>
          <p:cNvPr name="Freeform 41" id="41"/>
          <p:cNvSpPr/>
          <p:nvPr/>
        </p:nvSpPr>
        <p:spPr>
          <a:xfrm flipH="false" flipV="false" rot="0">
            <a:off x="-58533" y="0"/>
            <a:ext cx="1629067" cy="390408"/>
          </a:xfrm>
          <a:custGeom>
            <a:avLst/>
            <a:gdLst/>
            <a:ahLst/>
            <a:cxnLst/>
            <a:rect r="r" b="b" t="t" l="l"/>
            <a:pathLst>
              <a:path h="390408" w="1629067">
                <a:moveTo>
                  <a:pt x="0" y="0"/>
                </a:moveTo>
                <a:lnTo>
                  <a:pt x="1629066" y="0"/>
                </a:lnTo>
                <a:lnTo>
                  <a:pt x="1629066" y="390408"/>
                </a:lnTo>
                <a:lnTo>
                  <a:pt x="0" y="390408"/>
                </a:lnTo>
                <a:lnTo>
                  <a:pt x="0" y="0"/>
                </a:lnTo>
                <a:close/>
              </a:path>
            </a:pathLst>
          </a:custGeom>
          <a:blipFill>
            <a:blip r:embed="rId11"/>
            <a:stretch>
              <a:fillRect l="0" t="0" r="0" b="0"/>
            </a:stretch>
          </a:blipFill>
        </p:spPr>
      </p:sp>
      <p:sp>
        <p:nvSpPr>
          <p:cNvPr name="TextBox 42" id="42"/>
          <p:cNvSpPr txBox="true"/>
          <p:nvPr/>
        </p:nvSpPr>
        <p:spPr>
          <a:xfrm rot="0">
            <a:off x="2879708" y="3077376"/>
            <a:ext cx="3233261"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Kalam Bold"/>
                <a:ea typeface="Kalam Bold"/>
                <a:cs typeface="Kalam Bold"/>
                <a:sym typeface="Kalam Bold"/>
              </a:rPr>
              <a:t>exercIse name: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22245" t="-1068" r="-22334" b="-1025"/>
            </a:stretch>
          </a:blipFill>
        </p:spPr>
      </p:sp>
      <p:graphicFrame>
        <p:nvGraphicFramePr>
          <p:cNvPr name="Table 3" id="3"/>
          <p:cNvGraphicFramePr>
            <a:graphicFrameLocks noGrp="true"/>
          </p:cNvGraphicFramePr>
          <p:nvPr/>
        </p:nvGraphicFramePr>
        <p:xfrm>
          <a:off x="276262" y="145582"/>
          <a:ext cx="6212618" cy="4267815"/>
        </p:xfrm>
        <a:graphic>
          <a:graphicData uri="http://schemas.openxmlformats.org/drawingml/2006/table">
            <a:tbl>
              <a:tblPr/>
              <a:tblGrid>
                <a:gridCol w="1748272"/>
                <a:gridCol w="1393205"/>
                <a:gridCol w="1535571"/>
                <a:gridCol w="1535571"/>
              </a:tblGrid>
              <a:tr h="1511247">
                <a:tc>
                  <a:txBody>
                    <a:bodyPr anchor="t" rtlCol="false"/>
                    <a:lstStyle/>
                    <a:p>
                      <a:pPr algn="ctr">
                        <a:lnSpc>
                          <a:spcPts val="1679"/>
                        </a:lnSpc>
                        <a:defRPr/>
                      </a:pPr>
                      <a:r>
                        <a:rPr lang="en-US" sz="1200">
                          <a:solidFill>
                            <a:srgbClr val="000000"/>
                          </a:solidFill>
                          <a:latin typeface="Kalam Bold"/>
                          <a:ea typeface="Kalam Bold"/>
                          <a:cs typeface="Kalam Bold"/>
                          <a:sym typeface="Kalam Bold"/>
                        </a:rPr>
                        <a:t>Pay a monthly subscription for a popular streaming music service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r>
                        <a:rPr lang="en-US" sz="1200">
                          <a:solidFill>
                            <a:srgbClr val="000000"/>
                          </a:solidFill>
                          <a:latin typeface="Kalam Bold"/>
                          <a:ea typeface="Kalam Bold"/>
                          <a:cs typeface="Kalam Bold"/>
                          <a:sym typeface="Kalam Bold"/>
                        </a:rPr>
                        <a:t>Copy popular music songs from your friend’s device</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r>
                        <a:rPr lang="en-US" sz="1200">
                          <a:solidFill>
                            <a:srgbClr val="000000"/>
                          </a:solidFill>
                          <a:latin typeface="Kalam Bold"/>
                          <a:ea typeface="Kalam Bold"/>
                          <a:cs typeface="Kalam Bold"/>
                          <a:sym typeface="Kalam Bold"/>
                        </a:rPr>
                        <a:t>Download a free online game offered by a company</a:t>
                      </a: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395045">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361523">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4" id="4"/>
          <p:cNvSpPr/>
          <p:nvPr/>
        </p:nvSpPr>
        <p:spPr>
          <a:xfrm flipH="false" flipV="false" rot="0">
            <a:off x="5673807" y="9510598"/>
            <a:ext cx="890199" cy="890199"/>
          </a:xfrm>
          <a:custGeom>
            <a:avLst/>
            <a:gdLst/>
            <a:ahLst/>
            <a:cxnLst/>
            <a:rect r="r" b="b" t="t" l="l"/>
            <a:pathLst>
              <a:path h="890199" w="890199">
                <a:moveTo>
                  <a:pt x="0" y="0"/>
                </a:moveTo>
                <a:lnTo>
                  <a:pt x="890199" y="0"/>
                </a:lnTo>
                <a:lnTo>
                  <a:pt x="890199" y="890199"/>
                </a:lnTo>
                <a:lnTo>
                  <a:pt x="0" y="890199"/>
                </a:lnTo>
                <a:lnTo>
                  <a:pt x="0" y="0"/>
                </a:lnTo>
                <a:close/>
              </a:path>
            </a:pathLst>
          </a:custGeom>
          <a:blipFill>
            <a:blip r:embed="rId3"/>
            <a:stretch>
              <a:fillRect l="0" t="0" r="0" b="0"/>
            </a:stretch>
          </a:blipFill>
        </p:spPr>
      </p:sp>
      <p:sp>
        <p:nvSpPr>
          <p:cNvPr name="TextBox 5" id="5"/>
          <p:cNvSpPr txBox="true"/>
          <p:nvPr/>
        </p:nvSpPr>
        <p:spPr>
          <a:xfrm rot="0">
            <a:off x="5183500" y="333682"/>
            <a:ext cx="1168268" cy="1143635"/>
          </a:xfrm>
          <a:prstGeom prst="rect">
            <a:avLst/>
          </a:prstGeom>
        </p:spPr>
        <p:txBody>
          <a:bodyPr anchor="t" rtlCol="false" tIns="0" lIns="0" bIns="0" rIns="0">
            <a:spAutoFit/>
          </a:bodyPr>
          <a:lstStyle/>
          <a:p>
            <a:pPr algn="ctr">
              <a:lnSpc>
                <a:spcPts val="1540"/>
              </a:lnSpc>
              <a:spcBef>
                <a:spcPct val="0"/>
              </a:spcBef>
            </a:pPr>
            <a:r>
              <a:rPr lang="en-US" sz="1100" spc="62">
                <a:solidFill>
                  <a:srgbClr val="000000"/>
                </a:solidFill>
                <a:latin typeface="Kalam Bold"/>
                <a:ea typeface="Kalam Bold"/>
                <a:cs typeface="Kalam Bold"/>
                <a:sym typeface="Kalam Bold"/>
              </a:rPr>
              <a:t>USE AN IMAGE FOUND ONLINE, FOR YOUR WORK, WITHOUT THE AUTHOR’S PERMISSION</a:t>
            </a:r>
          </a:p>
        </p:txBody>
      </p:sp>
      <p:sp>
        <p:nvSpPr>
          <p:cNvPr name="TextBox 6" id="6"/>
          <p:cNvSpPr txBox="true"/>
          <p:nvPr/>
        </p:nvSpPr>
        <p:spPr>
          <a:xfrm rot="0">
            <a:off x="756000" y="1860636"/>
            <a:ext cx="1051828" cy="758451"/>
          </a:xfrm>
          <a:prstGeom prst="rect">
            <a:avLst/>
          </a:prstGeom>
        </p:spPr>
        <p:txBody>
          <a:bodyPr anchor="t" rtlCol="false" tIns="0" lIns="0" bIns="0" rIns="0">
            <a:spAutoFit/>
          </a:bodyPr>
          <a:lstStyle/>
          <a:p>
            <a:pPr algn="ctr">
              <a:lnSpc>
                <a:spcPts val="1221"/>
              </a:lnSpc>
              <a:spcBef>
                <a:spcPct val="0"/>
              </a:spcBef>
            </a:pPr>
            <a:r>
              <a:rPr lang="en-US" sz="872" spc="49">
                <a:solidFill>
                  <a:srgbClr val="000000"/>
                </a:solidFill>
                <a:latin typeface="Kalam Bold"/>
                <a:ea typeface="Kalam Bold"/>
                <a:cs typeface="Kalam Bold"/>
                <a:sym typeface="Kalam Bold"/>
              </a:rPr>
              <a:t>USE A NON - OFFICIAL WEBSITE TO WATCH A SPORT EVENT FREELY</a:t>
            </a:r>
          </a:p>
        </p:txBody>
      </p:sp>
      <p:sp>
        <p:nvSpPr>
          <p:cNvPr name="TextBox 7" id="7"/>
          <p:cNvSpPr txBox="true"/>
          <p:nvPr/>
        </p:nvSpPr>
        <p:spPr>
          <a:xfrm rot="0">
            <a:off x="2312453" y="1860636"/>
            <a:ext cx="914851" cy="1022572"/>
          </a:xfrm>
          <a:prstGeom prst="rect">
            <a:avLst/>
          </a:prstGeom>
        </p:spPr>
        <p:txBody>
          <a:bodyPr anchor="t" rtlCol="false" tIns="0" lIns="0" bIns="0" rIns="0">
            <a:spAutoFit/>
          </a:bodyPr>
          <a:lstStyle/>
          <a:p>
            <a:pPr algn="ctr">
              <a:lnSpc>
                <a:spcPts val="1657"/>
              </a:lnSpc>
              <a:spcBef>
                <a:spcPct val="0"/>
              </a:spcBef>
            </a:pPr>
            <a:r>
              <a:rPr lang="en-US" sz="1183">
                <a:solidFill>
                  <a:srgbClr val="000000"/>
                </a:solidFill>
                <a:latin typeface="Kalam Bold"/>
                <a:ea typeface="Kalam Bold"/>
                <a:cs typeface="Kalam Bold"/>
                <a:sym typeface="Kalam Bold"/>
              </a:rPr>
              <a:t>Download an audio book as a part of a free trial period  </a:t>
            </a:r>
          </a:p>
        </p:txBody>
      </p:sp>
      <p:sp>
        <p:nvSpPr>
          <p:cNvPr name="TextBox 8" id="8"/>
          <p:cNvSpPr txBox="true"/>
          <p:nvPr/>
        </p:nvSpPr>
        <p:spPr>
          <a:xfrm rot="0">
            <a:off x="3577418" y="1954501"/>
            <a:ext cx="1164713" cy="1006025"/>
          </a:xfrm>
          <a:prstGeom prst="rect">
            <a:avLst/>
          </a:prstGeom>
        </p:spPr>
        <p:txBody>
          <a:bodyPr anchor="t" rtlCol="false" tIns="0" lIns="0" bIns="0" rIns="0">
            <a:spAutoFit/>
          </a:bodyPr>
          <a:lstStyle/>
          <a:p>
            <a:pPr algn="ctr">
              <a:lnSpc>
                <a:spcPts val="1364"/>
              </a:lnSpc>
              <a:spcBef>
                <a:spcPct val="0"/>
              </a:spcBef>
            </a:pPr>
            <a:r>
              <a:rPr lang="en-US" sz="974">
                <a:solidFill>
                  <a:srgbClr val="000000"/>
                </a:solidFill>
                <a:latin typeface="Kalam Bold"/>
                <a:ea typeface="Kalam Bold"/>
                <a:cs typeface="Kalam Bold"/>
                <a:sym typeface="Kalam Bold"/>
              </a:rPr>
              <a:t>Watch episodes of your favourite cartoon that someone uploaded on a video sharing service </a:t>
            </a:r>
          </a:p>
        </p:txBody>
      </p:sp>
      <p:sp>
        <p:nvSpPr>
          <p:cNvPr name="TextBox 9" id="9"/>
          <p:cNvSpPr txBox="true"/>
          <p:nvPr/>
        </p:nvSpPr>
        <p:spPr>
          <a:xfrm rot="0">
            <a:off x="5247396" y="1896417"/>
            <a:ext cx="1040476" cy="1064109"/>
          </a:xfrm>
          <a:prstGeom prst="rect">
            <a:avLst/>
          </a:prstGeom>
        </p:spPr>
        <p:txBody>
          <a:bodyPr anchor="t" rtlCol="false" tIns="0" lIns="0" bIns="0" rIns="0">
            <a:spAutoFit/>
          </a:bodyPr>
          <a:lstStyle/>
          <a:p>
            <a:pPr algn="ctr">
              <a:lnSpc>
                <a:spcPts val="1725"/>
              </a:lnSpc>
              <a:spcBef>
                <a:spcPct val="0"/>
              </a:spcBef>
            </a:pPr>
            <a:r>
              <a:rPr lang="en-US" sz="1232">
                <a:solidFill>
                  <a:srgbClr val="000000"/>
                </a:solidFill>
                <a:latin typeface="Kalam Bold"/>
                <a:ea typeface="Kalam Bold"/>
                <a:cs typeface="Kalam Bold"/>
                <a:sym typeface="Kalam Bold"/>
              </a:rPr>
              <a:t>Install an app that is in your “Family library” on an app store</a:t>
            </a:r>
          </a:p>
        </p:txBody>
      </p:sp>
      <p:sp>
        <p:nvSpPr>
          <p:cNvPr name="TextBox 10" id="10"/>
          <p:cNvSpPr txBox="true"/>
          <p:nvPr/>
        </p:nvSpPr>
        <p:spPr>
          <a:xfrm rot="0">
            <a:off x="589988" y="3249911"/>
            <a:ext cx="1217840" cy="850041"/>
          </a:xfrm>
          <a:prstGeom prst="rect">
            <a:avLst/>
          </a:prstGeom>
        </p:spPr>
        <p:txBody>
          <a:bodyPr anchor="t" rtlCol="false" tIns="0" lIns="0" bIns="0" rIns="0">
            <a:spAutoFit/>
          </a:bodyPr>
          <a:lstStyle/>
          <a:p>
            <a:pPr algn="ctr">
              <a:lnSpc>
                <a:spcPts val="1708"/>
              </a:lnSpc>
              <a:spcBef>
                <a:spcPct val="0"/>
              </a:spcBef>
            </a:pPr>
            <a:r>
              <a:rPr lang="en-US" sz="1220">
                <a:solidFill>
                  <a:srgbClr val="000000"/>
                </a:solidFill>
                <a:latin typeface="Kalam Bold"/>
                <a:ea typeface="Kalam Bold"/>
                <a:cs typeface="Kalam Bold"/>
                <a:sym typeface="Kalam Bold"/>
              </a:rPr>
              <a:t>Use a software to download music from video  online</a:t>
            </a:r>
          </a:p>
        </p:txBody>
      </p:sp>
      <p:sp>
        <p:nvSpPr>
          <p:cNvPr name="TextBox 11" id="11"/>
          <p:cNvSpPr txBox="true"/>
          <p:nvPr/>
        </p:nvSpPr>
        <p:spPr>
          <a:xfrm rot="0">
            <a:off x="2205777" y="3259436"/>
            <a:ext cx="1128203" cy="10363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Kalam Bold"/>
                <a:ea typeface="Kalam Bold"/>
                <a:cs typeface="Kalam Bold"/>
                <a:sym typeface="Kalam Bold"/>
              </a:rPr>
              <a:t>Pay a monthly subscription to download new games for your devices</a:t>
            </a:r>
          </a:p>
        </p:txBody>
      </p:sp>
      <p:sp>
        <p:nvSpPr>
          <p:cNvPr name="TextBox 12" id="12"/>
          <p:cNvSpPr txBox="true"/>
          <p:nvPr/>
        </p:nvSpPr>
        <p:spPr>
          <a:xfrm rot="0">
            <a:off x="3523269" y="3273182"/>
            <a:ext cx="1273012" cy="82677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Kalam Bold"/>
                <a:ea typeface="Kalam Bold"/>
                <a:cs typeface="Kalam Bold"/>
                <a:sym typeface="Kalam Bold"/>
              </a:rPr>
              <a:t>You can stream </a:t>
            </a:r>
            <a:r>
              <a:rPr lang="en-US" sz="1200">
                <a:solidFill>
                  <a:srgbClr val="000000"/>
                </a:solidFill>
                <a:latin typeface="Kalam Bold"/>
                <a:ea typeface="Kalam Bold"/>
                <a:cs typeface="Kalam Bold"/>
                <a:sym typeface="Kalam Bold"/>
              </a:rPr>
              <a:t>videogames you don’t own  and play</a:t>
            </a:r>
          </a:p>
        </p:txBody>
      </p:sp>
      <p:sp>
        <p:nvSpPr>
          <p:cNvPr name="TextBox 13" id="13"/>
          <p:cNvSpPr txBox="true"/>
          <p:nvPr/>
        </p:nvSpPr>
        <p:spPr>
          <a:xfrm rot="0">
            <a:off x="4908024" y="3364211"/>
            <a:ext cx="1531566" cy="82677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Kalam Bold"/>
                <a:ea typeface="Kalam Bold"/>
                <a:cs typeface="Kalam Bold"/>
                <a:sym typeface="Kalam Bold"/>
              </a:rPr>
              <a:t>Download a movie uploaded at the cinema by someone on their mobile</a:t>
            </a:r>
          </a:p>
        </p:txBody>
      </p:sp>
      <p:sp>
        <p:nvSpPr>
          <p:cNvPr name="TextBox 14" id="14"/>
          <p:cNvSpPr txBox="true"/>
          <p:nvPr/>
        </p:nvSpPr>
        <p:spPr>
          <a:xfrm rot="0">
            <a:off x="180510" y="4509705"/>
            <a:ext cx="5691457" cy="469604"/>
          </a:xfrm>
          <a:prstGeom prst="rect">
            <a:avLst/>
          </a:prstGeom>
        </p:spPr>
        <p:txBody>
          <a:bodyPr anchor="t" rtlCol="false" tIns="0" lIns="0" bIns="0" rIns="0">
            <a:spAutoFit/>
          </a:bodyPr>
          <a:lstStyle/>
          <a:p>
            <a:pPr algn="ctr">
              <a:lnSpc>
                <a:spcPts val="1941"/>
              </a:lnSpc>
            </a:pPr>
            <a:r>
              <a:rPr lang="en-US" sz="1386">
                <a:solidFill>
                  <a:srgbClr val="000000"/>
                </a:solidFill>
                <a:latin typeface="Open Sans Bold"/>
                <a:ea typeface="Open Sans Bold"/>
                <a:cs typeface="Open Sans Bold"/>
                <a:sym typeface="Open Sans Bold"/>
              </a:rPr>
              <a:t>The students also have to decide what things they can do and what things are not allowed</a:t>
            </a:r>
          </a:p>
        </p:txBody>
      </p:sp>
      <p:sp>
        <p:nvSpPr>
          <p:cNvPr name="Freeform 15" id="15"/>
          <p:cNvSpPr/>
          <p:nvPr/>
        </p:nvSpPr>
        <p:spPr>
          <a:xfrm flipH="false" flipV="false" rot="0">
            <a:off x="795955" y="5169504"/>
            <a:ext cx="5555813" cy="3890076"/>
          </a:xfrm>
          <a:custGeom>
            <a:avLst/>
            <a:gdLst/>
            <a:ahLst/>
            <a:cxnLst/>
            <a:rect r="r" b="b" t="t" l="l"/>
            <a:pathLst>
              <a:path h="3890076" w="5555813">
                <a:moveTo>
                  <a:pt x="0" y="0"/>
                </a:moveTo>
                <a:lnTo>
                  <a:pt x="5555812" y="0"/>
                </a:lnTo>
                <a:lnTo>
                  <a:pt x="5555812" y="3890077"/>
                </a:lnTo>
                <a:lnTo>
                  <a:pt x="0" y="3890077"/>
                </a:lnTo>
                <a:lnTo>
                  <a:pt x="0" y="0"/>
                </a:lnTo>
                <a:close/>
              </a:path>
            </a:pathLst>
          </a:custGeom>
          <a:blipFill>
            <a:blip r:embed="rId4"/>
            <a:stretch>
              <a:fillRect l="-310" t="0" r="-3296" b="-61"/>
            </a:stretch>
          </a:blipFill>
        </p:spPr>
      </p:sp>
      <p:sp>
        <p:nvSpPr>
          <p:cNvPr name="TextBox 16" id="16"/>
          <p:cNvSpPr txBox="true"/>
          <p:nvPr/>
        </p:nvSpPr>
        <p:spPr>
          <a:xfrm rot="0">
            <a:off x="3493847" y="8418488"/>
            <a:ext cx="1263848"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This is not good</a:t>
            </a:r>
          </a:p>
        </p:txBody>
      </p:sp>
      <p:sp>
        <p:nvSpPr>
          <p:cNvPr name="TextBox 17" id="17"/>
          <p:cNvSpPr txBox="true"/>
          <p:nvPr/>
        </p:nvSpPr>
        <p:spPr>
          <a:xfrm rot="0">
            <a:off x="4796281" y="6134778"/>
            <a:ext cx="1588959"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I would do it </a:t>
            </a:r>
          </a:p>
        </p:txBody>
      </p:sp>
      <p:sp>
        <p:nvSpPr>
          <p:cNvPr name="TextBox 18" id="18"/>
          <p:cNvSpPr txBox="true"/>
          <p:nvPr/>
        </p:nvSpPr>
        <p:spPr>
          <a:xfrm rot="0">
            <a:off x="874373" y="6134778"/>
            <a:ext cx="1237893" cy="240770"/>
          </a:xfrm>
          <a:prstGeom prst="rect">
            <a:avLst/>
          </a:prstGeom>
        </p:spPr>
        <p:txBody>
          <a:bodyPr anchor="t" rtlCol="false" tIns="0" lIns="0" bIns="0" rIns="0">
            <a:spAutoFit/>
          </a:bodyPr>
          <a:lstStyle/>
          <a:p>
            <a:pPr algn="ctr">
              <a:lnSpc>
                <a:spcPts val="1954"/>
              </a:lnSpc>
            </a:pPr>
            <a:r>
              <a:rPr lang="en-US" sz="1395">
                <a:solidFill>
                  <a:srgbClr val="000000"/>
                </a:solidFill>
                <a:latin typeface="Kalam Bold"/>
                <a:ea typeface="Kalam Bold"/>
                <a:cs typeface="Kalam Bold"/>
                <a:sym typeface="Kalam Bold"/>
              </a:rPr>
              <a:t>I wouldn’t do it</a:t>
            </a:r>
          </a:p>
        </p:txBody>
      </p:sp>
      <p:sp>
        <p:nvSpPr>
          <p:cNvPr name="TextBox 19" id="19"/>
          <p:cNvSpPr txBox="true"/>
          <p:nvPr/>
        </p:nvSpPr>
        <p:spPr>
          <a:xfrm rot="0">
            <a:off x="3568393" y="5317425"/>
            <a:ext cx="517922"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It’s ok</a:t>
            </a:r>
          </a:p>
        </p:txBody>
      </p:sp>
      <p:sp>
        <p:nvSpPr>
          <p:cNvPr name="TextBox 20" id="20"/>
          <p:cNvSpPr txBox="true"/>
          <p:nvPr/>
        </p:nvSpPr>
        <p:spPr>
          <a:xfrm rot="0">
            <a:off x="6885522" y="111177"/>
            <a:ext cx="384821" cy="9538679"/>
          </a:xfrm>
          <a:prstGeom prst="rect">
            <a:avLst/>
          </a:prstGeom>
        </p:spPr>
        <p:txBody>
          <a:bodyPr anchor="t" rtlCol="false" tIns="0" lIns="0" bIns="0" rIns="0">
            <a:spAutoFit/>
          </a:bodyPr>
          <a:lstStyle/>
          <a:p>
            <a:pPr algn="ctr">
              <a:lnSpc>
                <a:spcPts val="4496"/>
              </a:lnSpc>
            </a:pPr>
            <a:r>
              <a:rPr lang="en-US" sz="3211">
                <a:solidFill>
                  <a:srgbClr val="000000"/>
                </a:solidFill>
                <a:latin typeface="Bantayog"/>
                <a:ea typeface="Bantayog"/>
                <a:cs typeface="Bantayog"/>
                <a:sym typeface="Bantayog"/>
              </a:rPr>
              <a:t>LESSON RESOURCE S -</a:t>
            </a:r>
          </a:p>
          <a:p>
            <a:pPr algn="ctr">
              <a:lnSpc>
                <a:spcPts val="4496"/>
              </a:lnSpc>
            </a:pPr>
            <a:r>
              <a:rPr lang="en-US" sz="3211">
                <a:solidFill>
                  <a:srgbClr val="000000"/>
                </a:solidFill>
                <a:latin typeface="Bantayog"/>
                <a:ea typeface="Bantayog"/>
                <a:cs typeface="Bantayog"/>
                <a:sym typeface="Bantayog"/>
              </a:rPr>
              <a:t>3</a:t>
            </a:r>
          </a:p>
        </p:txBody>
      </p:sp>
      <p:sp>
        <p:nvSpPr>
          <p:cNvPr name="TextBox 21" id="21"/>
          <p:cNvSpPr txBox="true"/>
          <p:nvPr/>
        </p:nvSpPr>
        <p:spPr>
          <a:xfrm rot="0">
            <a:off x="5131161" y="10136637"/>
            <a:ext cx="232470" cy="264160"/>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cs typeface="Open Sans"/>
                <a:sym typeface="Open Sans"/>
              </a:rPr>
              <a:t>10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62250" t="-1068" r="-62339" b="-1025"/>
            </a:stretch>
          </a:blipFill>
        </p:spPr>
      </p:sp>
      <p:grpSp>
        <p:nvGrpSpPr>
          <p:cNvPr name="Group 3" id="3"/>
          <p:cNvGrpSpPr/>
          <p:nvPr/>
        </p:nvGrpSpPr>
        <p:grpSpPr>
          <a:xfrm rot="0">
            <a:off x="2493244" y="2359997"/>
            <a:ext cx="4310756" cy="310399"/>
            <a:chOff x="0" y="0"/>
            <a:chExt cx="2116501" cy="152400"/>
          </a:xfrm>
        </p:grpSpPr>
        <p:sp>
          <p:nvSpPr>
            <p:cNvPr name="Freeform 4" id="4"/>
            <p:cNvSpPr/>
            <p:nvPr/>
          </p:nvSpPr>
          <p:spPr>
            <a:xfrm flipH="false" flipV="false" rot="0">
              <a:off x="0" y="0"/>
              <a:ext cx="2116501" cy="152400"/>
            </a:xfrm>
            <a:custGeom>
              <a:avLst/>
              <a:gdLst/>
              <a:ahLst/>
              <a:cxnLst/>
              <a:rect r="r" b="b" t="t" l="l"/>
              <a:pathLst>
                <a:path h="152400" w="2116501">
                  <a:moveTo>
                    <a:pt x="0" y="0"/>
                  </a:moveTo>
                  <a:lnTo>
                    <a:pt x="2116501" y="0"/>
                  </a:lnTo>
                  <a:lnTo>
                    <a:pt x="2116501" y="152400"/>
                  </a:lnTo>
                  <a:lnTo>
                    <a:pt x="0" y="152400"/>
                  </a:lnTo>
                  <a:close/>
                </a:path>
              </a:pathLst>
            </a:custGeom>
            <a:solidFill>
              <a:srgbClr val="A7CBDF"/>
            </a:solidFill>
          </p:spPr>
        </p:sp>
      </p:grpSp>
      <p:grpSp>
        <p:nvGrpSpPr>
          <p:cNvPr name="Group 5" id="5"/>
          <p:cNvGrpSpPr/>
          <p:nvPr/>
        </p:nvGrpSpPr>
        <p:grpSpPr>
          <a:xfrm rot="0">
            <a:off x="2493244" y="2727731"/>
            <a:ext cx="4310756" cy="468787"/>
            <a:chOff x="0" y="0"/>
            <a:chExt cx="2116501" cy="230166"/>
          </a:xfrm>
        </p:grpSpPr>
        <p:sp>
          <p:nvSpPr>
            <p:cNvPr name="Freeform 6" id="6"/>
            <p:cNvSpPr/>
            <p:nvPr/>
          </p:nvSpPr>
          <p:spPr>
            <a:xfrm flipH="false" flipV="false" rot="0">
              <a:off x="0" y="0"/>
              <a:ext cx="2116501" cy="230166"/>
            </a:xfrm>
            <a:custGeom>
              <a:avLst/>
              <a:gdLst/>
              <a:ahLst/>
              <a:cxnLst/>
              <a:rect r="r" b="b" t="t" l="l"/>
              <a:pathLst>
                <a:path h="230166" w="2116501">
                  <a:moveTo>
                    <a:pt x="0" y="0"/>
                  </a:moveTo>
                  <a:lnTo>
                    <a:pt x="2116501" y="0"/>
                  </a:lnTo>
                  <a:lnTo>
                    <a:pt x="2116501" y="230166"/>
                  </a:lnTo>
                  <a:lnTo>
                    <a:pt x="0" y="230166"/>
                  </a:lnTo>
                  <a:close/>
                </a:path>
              </a:pathLst>
            </a:custGeom>
            <a:solidFill>
              <a:srgbClr val="A7CBDF"/>
            </a:solidFill>
          </p:spPr>
        </p:sp>
      </p:grpSp>
      <p:grpSp>
        <p:nvGrpSpPr>
          <p:cNvPr name="Group 7" id="7"/>
          <p:cNvGrpSpPr/>
          <p:nvPr/>
        </p:nvGrpSpPr>
        <p:grpSpPr>
          <a:xfrm rot="0">
            <a:off x="1327763" y="10132948"/>
            <a:ext cx="4209182" cy="277768"/>
            <a:chOff x="0" y="0"/>
            <a:chExt cx="1508476" cy="99546"/>
          </a:xfrm>
        </p:grpSpPr>
        <p:sp>
          <p:nvSpPr>
            <p:cNvPr name="Freeform 8" id="8"/>
            <p:cNvSpPr/>
            <p:nvPr/>
          </p:nvSpPr>
          <p:spPr>
            <a:xfrm flipH="false" flipV="false" rot="0">
              <a:off x="0" y="0"/>
              <a:ext cx="1508476" cy="99546"/>
            </a:xfrm>
            <a:custGeom>
              <a:avLst/>
              <a:gdLst/>
              <a:ahLst/>
              <a:cxnLst/>
              <a:rect r="r" b="b" t="t" l="l"/>
              <a:pathLst>
                <a:path h="99546" w="1508476">
                  <a:moveTo>
                    <a:pt x="49773" y="0"/>
                  </a:moveTo>
                  <a:lnTo>
                    <a:pt x="1458703" y="0"/>
                  </a:lnTo>
                  <a:cubicBezTo>
                    <a:pt x="1471903" y="0"/>
                    <a:pt x="1484563" y="5244"/>
                    <a:pt x="1493898" y="14578"/>
                  </a:cubicBezTo>
                  <a:cubicBezTo>
                    <a:pt x="1503232" y="23912"/>
                    <a:pt x="1508476" y="36572"/>
                    <a:pt x="1508476" y="49773"/>
                  </a:cubicBezTo>
                  <a:lnTo>
                    <a:pt x="1508476" y="49773"/>
                  </a:lnTo>
                  <a:cubicBezTo>
                    <a:pt x="1508476" y="77262"/>
                    <a:pt x="1486192" y="99546"/>
                    <a:pt x="1458703" y="99546"/>
                  </a:cubicBezTo>
                  <a:lnTo>
                    <a:pt x="49773" y="99546"/>
                  </a:lnTo>
                  <a:cubicBezTo>
                    <a:pt x="36572" y="99546"/>
                    <a:pt x="23912" y="94302"/>
                    <a:pt x="14578" y="84968"/>
                  </a:cubicBezTo>
                  <a:cubicBezTo>
                    <a:pt x="5244" y="75634"/>
                    <a:pt x="0" y="62974"/>
                    <a:pt x="0" y="49773"/>
                  </a:cubicBezTo>
                  <a:lnTo>
                    <a:pt x="0" y="49773"/>
                  </a:lnTo>
                  <a:cubicBezTo>
                    <a:pt x="0" y="36572"/>
                    <a:pt x="5244" y="23912"/>
                    <a:pt x="14578" y="14578"/>
                  </a:cubicBezTo>
                  <a:cubicBezTo>
                    <a:pt x="23912" y="5244"/>
                    <a:pt x="36572" y="0"/>
                    <a:pt x="49773" y="0"/>
                  </a:cubicBezTo>
                  <a:close/>
                </a:path>
              </a:pathLst>
            </a:custGeom>
            <a:solidFill>
              <a:srgbClr val="D9D9D9"/>
            </a:solidFill>
          </p:spPr>
        </p:sp>
        <p:sp>
          <p:nvSpPr>
            <p:cNvPr name="TextBox 9" id="9"/>
            <p:cNvSpPr txBox="true"/>
            <p:nvPr/>
          </p:nvSpPr>
          <p:spPr>
            <a:xfrm>
              <a:off x="0" y="-19050"/>
              <a:ext cx="1508476" cy="118596"/>
            </a:xfrm>
            <a:prstGeom prst="rect">
              <a:avLst/>
            </a:prstGeom>
          </p:spPr>
          <p:txBody>
            <a:bodyPr anchor="ctr" rtlCol="false" tIns="50800" lIns="50800" bIns="50800" rIns="50800"/>
            <a:lstStyle/>
            <a:p>
              <a:pPr algn="ctr">
                <a:lnSpc>
                  <a:spcPts val="1679"/>
                </a:lnSpc>
              </a:pPr>
            </a:p>
          </p:txBody>
        </p:sp>
      </p:grpSp>
      <p:grpSp>
        <p:nvGrpSpPr>
          <p:cNvPr name="Group 10" id="10"/>
          <p:cNvGrpSpPr/>
          <p:nvPr/>
        </p:nvGrpSpPr>
        <p:grpSpPr>
          <a:xfrm rot="0">
            <a:off x="568811" y="3587043"/>
            <a:ext cx="6756082" cy="1394606"/>
            <a:chOff x="0" y="0"/>
            <a:chExt cx="29384042" cy="6065520"/>
          </a:xfrm>
        </p:grpSpPr>
        <p:sp>
          <p:nvSpPr>
            <p:cNvPr name="Freeform 11" id="11"/>
            <p:cNvSpPr/>
            <p:nvPr/>
          </p:nvSpPr>
          <p:spPr>
            <a:xfrm flipH="false" flipV="false" rot="0">
              <a:off x="-50800" y="0"/>
              <a:ext cx="29485642" cy="6066790"/>
            </a:xfrm>
            <a:custGeom>
              <a:avLst/>
              <a:gdLst/>
              <a:ahLst/>
              <a:cxnLst/>
              <a:rect r="r" b="b" t="t" l="l"/>
              <a:pathLst>
                <a:path h="6066790" w="29485642">
                  <a:moveTo>
                    <a:pt x="1692910" y="0"/>
                  </a:moveTo>
                  <a:lnTo>
                    <a:pt x="1692910" y="6065520"/>
                  </a:lnTo>
                  <a:cubicBezTo>
                    <a:pt x="1710690" y="6066790"/>
                    <a:pt x="1728470" y="6066790"/>
                    <a:pt x="1746250" y="6066790"/>
                  </a:cubicBezTo>
                  <a:lnTo>
                    <a:pt x="27729231" y="6066790"/>
                  </a:lnTo>
                  <a:lnTo>
                    <a:pt x="27729231" y="0"/>
                  </a:lnTo>
                  <a:lnTo>
                    <a:pt x="1692910" y="0"/>
                  </a:lnTo>
                  <a:close/>
                  <a:moveTo>
                    <a:pt x="28186431" y="0"/>
                  </a:moveTo>
                  <a:lnTo>
                    <a:pt x="27729231" y="0"/>
                  </a:lnTo>
                  <a:lnTo>
                    <a:pt x="27729231" y="6065520"/>
                  </a:lnTo>
                  <a:lnTo>
                    <a:pt x="27739392" y="6065520"/>
                  </a:lnTo>
                  <a:cubicBezTo>
                    <a:pt x="28478531" y="6065520"/>
                    <a:pt x="29127503" y="5462270"/>
                    <a:pt x="29180842" y="4725670"/>
                  </a:cubicBezTo>
                  <a:lnTo>
                    <a:pt x="29431031" y="1338580"/>
                  </a:lnTo>
                  <a:cubicBezTo>
                    <a:pt x="29485642" y="603250"/>
                    <a:pt x="28925571" y="0"/>
                    <a:pt x="28186431"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12" id="12"/>
          <p:cNvGrpSpPr/>
          <p:nvPr/>
        </p:nvGrpSpPr>
        <p:grpSpPr>
          <a:xfrm rot="0">
            <a:off x="320849" y="8429350"/>
            <a:ext cx="7144923" cy="1179722"/>
            <a:chOff x="0" y="0"/>
            <a:chExt cx="36735492" cy="6065520"/>
          </a:xfrm>
        </p:grpSpPr>
        <p:sp>
          <p:nvSpPr>
            <p:cNvPr name="Freeform 13" id="13"/>
            <p:cNvSpPr/>
            <p:nvPr/>
          </p:nvSpPr>
          <p:spPr>
            <a:xfrm flipH="false" flipV="false" rot="0">
              <a:off x="-50800" y="0"/>
              <a:ext cx="36837091" cy="6066790"/>
            </a:xfrm>
            <a:custGeom>
              <a:avLst/>
              <a:gdLst/>
              <a:ahLst/>
              <a:cxnLst/>
              <a:rect r="r" b="b" t="t" l="l"/>
              <a:pathLst>
                <a:path h="6066790" w="36837091">
                  <a:moveTo>
                    <a:pt x="1692910" y="0"/>
                  </a:moveTo>
                  <a:lnTo>
                    <a:pt x="1692910" y="6065520"/>
                  </a:lnTo>
                  <a:cubicBezTo>
                    <a:pt x="1710690" y="6066790"/>
                    <a:pt x="1728470" y="6066790"/>
                    <a:pt x="1746250" y="6066790"/>
                  </a:cubicBezTo>
                  <a:lnTo>
                    <a:pt x="35080684" y="6066790"/>
                  </a:lnTo>
                  <a:lnTo>
                    <a:pt x="35080684" y="0"/>
                  </a:lnTo>
                  <a:lnTo>
                    <a:pt x="1692910" y="0"/>
                  </a:lnTo>
                  <a:close/>
                  <a:moveTo>
                    <a:pt x="35537884" y="0"/>
                  </a:moveTo>
                  <a:lnTo>
                    <a:pt x="35080684" y="0"/>
                  </a:lnTo>
                  <a:lnTo>
                    <a:pt x="35080684" y="6065520"/>
                  </a:lnTo>
                  <a:lnTo>
                    <a:pt x="35090841" y="6065520"/>
                  </a:lnTo>
                  <a:cubicBezTo>
                    <a:pt x="35829984" y="6065520"/>
                    <a:pt x="36478952" y="5462270"/>
                    <a:pt x="36532291" y="4725670"/>
                  </a:cubicBezTo>
                  <a:lnTo>
                    <a:pt x="36782484" y="1338580"/>
                  </a:lnTo>
                  <a:cubicBezTo>
                    <a:pt x="36837091" y="603250"/>
                    <a:pt x="36277023" y="0"/>
                    <a:pt x="35537884"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14" id="14"/>
          <p:cNvGrpSpPr/>
          <p:nvPr/>
        </p:nvGrpSpPr>
        <p:grpSpPr>
          <a:xfrm rot="0">
            <a:off x="756000" y="3654988"/>
            <a:ext cx="6368218" cy="1253951"/>
            <a:chOff x="0" y="0"/>
            <a:chExt cx="30803887" cy="6065520"/>
          </a:xfrm>
        </p:grpSpPr>
        <p:sp>
          <p:nvSpPr>
            <p:cNvPr name="Freeform 15" id="15"/>
            <p:cNvSpPr/>
            <p:nvPr/>
          </p:nvSpPr>
          <p:spPr>
            <a:xfrm flipH="false" flipV="false" rot="0">
              <a:off x="-50800" y="0"/>
              <a:ext cx="30905487" cy="6066790"/>
            </a:xfrm>
            <a:custGeom>
              <a:avLst/>
              <a:gdLst/>
              <a:ahLst/>
              <a:cxnLst/>
              <a:rect r="r" b="b" t="t" l="l"/>
              <a:pathLst>
                <a:path h="6066790" w="30905487">
                  <a:moveTo>
                    <a:pt x="1692910" y="0"/>
                  </a:moveTo>
                  <a:lnTo>
                    <a:pt x="1692910" y="6065520"/>
                  </a:lnTo>
                  <a:cubicBezTo>
                    <a:pt x="1710690" y="6066790"/>
                    <a:pt x="1728470" y="6066790"/>
                    <a:pt x="1746250" y="6066790"/>
                  </a:cubicBezTo>
                  <a:lnTo>
                    <a:pt x="29149077" y="6066790"/>
                  </a:lnTo>
                  <a:lnTo>
                    <a:pt x="29149077" y="0"/>
                  </a:lnTo>
                  <a:lnTo>
                    <a:pt x="1692910" y="0"/>
                  </a:lnTo>
                  <a:close/>
                  <a:moveTo>
                    <a:pt x="29606277" y="0"/>
                  </a:moveTo>
                  <a:lnTo>
                    <a:pt x="29149077" y="0"/>
                  </a:lnTo>
                  <a:lnTo>
                    <a:pt x="29149077" y="6065520"/>
                  </a:lnTo>
                  <a:lnTo>
                    <a:pt x="29159237" y="6065520"/>
                  </a:lnTo>
                  <a:cubicBezTo>
                    <a:pt x="29898377" y="6065520"/>
                    <a:pt x="30547348" y="5462270"/>
                    <a:pt x="30600687" y="4725670"/>
                  </a:cubicBezTo>
                  <a:lnTo>
                    <a:pt x="30850877" y="1338580"/>
                  </a:lnTo>
                  <a:cubicBezTo>
                    <a:pt x="30905487" y="603250"/>
                    <a:pt x="30345416" y="0"/>
                    <a:pt x="2960627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grpSp>
        <p:nvGrpSpPr>
          <p:cNvPr name="Group 16" id="16"/>
          <p:cNvGrpSpPr/>
          <p:nvPr/>
        </p:nvGrpSpPr>
        <p:grpSpPr>
          <a:xfrm rot="0">
            <a:off x="406644" y="8496025"/>
            <a:ext cx="6869888" cy="1005627"/>
            <a:chOff x="0" y="0"/>
            <a:chExt cx="41436268" cy="6065520"/>
          </a:xfrm>
        </p:grpSpPr>
        <p:sp>
          <p:nvSpPr>
            <p:cNvPr name="Freeform 17" id="17"/>
            <p:cNvSpPr/>
            <p:nvPr/>
          </p:nvSpPr>
          <p:spPr>
            <a:xfrm flipH="false" flipV="false" rot="0">
              <a:off x="-50800" y="0"/>
              <a:ext cx="41537868" cy="6066790"/>
            </a:xfrm>
            <a:custGeom>
              <a:avLst/>
              <a:gdLst/>
              <a:ahLst/>
              <a:cxnLst/>
              <a:rect r="r" b="b" t="t" l="l"/>
              <a:pathLst>
                <a:path h="6066790" w="41537868">
                  <a:moveTo>
                    <a:pt x="1692910" y="0"/>
                  </a:moveTo>
                  <a:lnTo>
                    <a:pt x="1692910" y="6065520"/>
                  </a:lnTo>
                  <a:cubicBezTo>
                    <a:pt x="1710690" y="6066790"/>
                    <a:pt x="1728470" y="6066790"/>
                    <a:pt x="1746250" y="6066790"/>
                  </a:cubicBezTo>
                  <a:lnTo>
                    <a:pt x="39781457" y="6066790"/>
                  </a:lnTo>
                  <a:lnTo>
                    <a:pt x="39781457" y="0"/>
                  </a:lnTo>
                  <a:lnTo>
                    <a:pt x="1692910" y="0"/>
                  </a:lnTo>
                  <a:close/>
                  <a:moveTo>
                    <a:pt x="40238657" y="0"/>
                  </a:moveTo>
                  <a:lnTo>
                    <a:pt x="39781457" y="0"/>
                  </a:lnTo>
                  <a:lnTo>
                    <a:pt x="39781457" y="6065520"/>
                  </a:lnTo>
                  <a:lnTo>
                    <a:pt x="39791618" y="6065520"/>
                  </a:lnTo>
                  <a:cubicBezTo>
                    <a:pt x="40530757" y="6065520"/>
                    <a:pt x="41179728" y="5462270"/>
                    <a:pt x="41233068" y="4725670"/>
                  </a:cubicBezTo>
                  <a:lnTo>
                    <a:pt x="41483257" y="1338580"/>
                  </a:lnTo>
                  <a:cubicBezTo>
                    <a:pt x="41537868" y="603250"/>
                    <a:pt x="40977800" y="0"/>
                    <a:pt x="4023865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grpSp>
        <p:nvGrpSpPr>
          <p:cNvPr name="Group 18" id="18"/>
          <p:cNvGrpSpPr/>
          <p:nvPr/>
        </p:nvGrpSpPr>
        <p:grpSpPr>
          <a:xfrm rot="10714087">
            <a:off x="-79523" y="5389918"/>
            <a:ext cx="7269194" cy="2355887"/>
            <a:chOff x="0" y="0"/>
            <a:chExt cx="18715433" cy="6065520"/>
          </a:xfrm>
        </p:grpSpPr>
        <p:sp>
          <p:nvSpPr>
            <p:cNvPr name="Freeform 19" id="19"/>
            <p:cNvSpPr/>
            <p:nvPr/>
          </p:nvSpPr>
          <p:spPr>
            <a:xfrm flipH="false" flipV="false" rot="0">
              <a:off x="-50800" y="0"/>
              <a:ext cx="18817033" cy="6066790"/>
            </a:xfrm>
            <a:custGeom>
              <a:avLst/>
              <a:gdLst/>
              <a:ahLst/>
              <a:cxnLst/>
              <a:rect r="r" b="b" t="t" l="l"/>
              <a:pathLst>
                <a:path h="6066790" w="18817033">
                  <a:moveTo>
                    <a:pt x="1692910" y="0"/>
                  </a:moveTo>
                  <a:lnTo>
                    <a:pt x="1692910" y="6065520"/>
                  </a:lnTo>
                  <a:cubicBezTo>
                    <a:pt x="1710690" y="6066790"/>
                    <a:pt x="1728470" y="6066790"/>
                    <a:pt x="1746250" y="6066790"/>
                  </a:cubicBezTo>
                  <a:lnTo>
                    <a:pt x="17060624" y="6066790"/>
                  </a:lnTo>
                  <a:lnTo>
                    <a:pt x="17060624" y="0"/>
                  </a:lnTo>
                  <a:lnTo>
                    <a:pt x="1692910" y="0"/>
                  </a:lnTo>
                  <a:close/>
                  <a:moveTo>
                    <a:pt x="17517824" y="0"/>
                  </a:moveTo>
                  <a:lnTo>
                    <a:pt x="17060624" y="0"/>
                  </a:lnTo>
                  <a:lnTo>
                    <a:pt x="17060624" y="6065520"/>
                  </a:lnTo>
                  <a:lnTo>
                    <a:pt x="17070783" y="6065520"/>
                  </a:lnTo>
                  <a:cubicBezTo>
                    <a:pt x="17809924" y="6065520"/>
                    <a:pt x="18458893" y="5462270"/>
                    <a:pt x="18512233" y="4725670"/>
                  </a:cubicBezTo>
                  <a:lnTo>
                    <a:pt x="18762424" y="1338580"/>
                  </a:lnTo>
                  <a:cubicBezTo>
                    <a:pt x="18817033" y="603250"/>
                    <a:pt x="18256963" y="0"/>
                    <a:pt x="17517824"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20" id="20"/>
          <p:cNvGrpSpPr/>
          <p:nvPr/>
        </p:nvGrpSpPr>
        <p:grpSpPr>
          <a:xfrm rot="-10800000">
            <a:off x="439158" y="5597278"/>
            <a:ext cx="7120842" cy="1988255"/>
            <a:chOff x="0" y="0"/>
            <a:chExt cx="21723376" cy="6065520"/>
          </a:xfrm>
        </p:grpSpPr>
        <p:sp>
          <p:nvSpPr>
            <p:cNvPr name="Freeform 21" id="21">
              <a:hlinkClick r:id="rId3" tooltip="https://docs.google.com/presentation/d/1dlsToRteL4Sl7aBkHuAaxiiO9BZvWoseIUIcyJyLf5Q/edit?usp=sharing"/>
            </p:cNvPr>
            <p:cNvSpPr/>
            <p:nvPr/>
          </p:nvSpPr>
          <p:spPr>
            <a:xfrm flipH="false" flipV="false" rot="0">
              <a:off x="-50800" y="0"/>
              <a:ext cx="21824976" cy="6066790"/>
            </a:xfrm>
            <a:custGeom>
              <a:avLst/>
              <a:gdLst/>
              <a:ahLst/>
              <a:cxnLst/>
              <a:rect r="r" b="b" t="t" l="l"/>
              <a:pathLst>
                <a:path h="6066790" w="21824976">
                  <a:moveTo>
                    <a:pt x="1692910" y="0"/>
                  </a:moveTo>
                  <a:lnTo>
                    <a:pt x="1692910" y="6065520"/>
                  </a:lnTo>
                  <a:cubicBezTo>
                    <a:pt x="1710690" y="6066790"/>
                    <a:pt x="1728470" y="6066790"/>
                    <a:pt x="1746250" y="6066790"/>
                  </a:cubicBezTo>
                  <a:lnTo>
                    <a:pt x="20068566" y="6066790"/>
                  </a:lnTo>
                  <a:lnTo>
                    <a:pt x="20068566" y="0"/>
                  </a:lnTo>
                  <a:lnTo>
                    <a:pt x="1692910" y="0"/>
                  </a:lnTo>
                  <a:close/>
                  <a:moveTo>
                    <a:pt x="20525766" y="0"/>
                  </a:moveTo>
                  <a:lnTo>
                    <a:pt x="20068566" y="0"/>
                  </a:lnTo>
                  <a:lnTo>
                    <a:pt x="20068566" y="6065520"/>
                  </a:lnTo>
                  <a:lnTo>
                    <a:pt x="20078726" y="6065520"/>
                  </a:lnTo>
                  <a:cubicBezTo>
                    <a:pt x="20817866" y="6065520"/>
                    <a:pt x="21466835" y="5462270"/>
                    <a:pt x="21520176" y="4725670"/>
                  </a:cubicBezTo>
                  <a:lnTo>
                    <a:pt x="21770366" y="1338580"/>
                  </a:lnTo>
                  <a:cubicBezTo>
                    <a:pt x="21824976" y="603250"/>
                    <a:pt x="21264905" y="0"/>
                    <a:pt x="2052576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sp>
        <p:nvSpPr>
          <p:cNvPr name="Freeform 22" id="22"/>
          <p:cNvSpPr/>
          <p:nvPr/>
        </p:nvSpPr>
        <p:spPr>
          <a:xfrm flipH="false" flipV="false" rot="-2700000">
            <a:off x="101623" y="3496098"/>
            <a:ext cx="681160" cy="357609"/>
          </a:xfrm>
          <a:custGeom>
            <a:avLst/>
            <a:gdLst/>
            <a:ahLst/>
            <a:cxnLst/>
            <a:rect r="r" b="b" t="t" l="l"/>
            <a:pathLst>
              <a:path h="357609" w="681160">
                <a:moveTo>
                  <a:pt x="0" y="0"/>
                </a:moveTo>
                <a:lnTo>
                  <a:pt x="681160" y="0"/>
                </a:lnTo>
                <a:lnTo>
                  <a:pt x="681160" y="357609"/>
                </a:lnTo>
                <a:lnTo>
                  <a:pt x="0" y="3576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2933494">
            <a:off x="6890187" y="3339581"/>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8100000">
            <a:off x="7014406" y="9458405"/>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7818022">
            <a:off x="64466" y="9430764"/>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6" id="26"/>
          <p:cNvGrpSpPr/>
          <p:nvPr/>
        </p:nvGrpSpPr>
        <p:grpSpPr>
          <a:xfrm rot="0">
            <a:off x="6665397" y="10175298"/>
            <a:ext cx="614226" cy="260207"/>
            <a:chOff x="0" y="0"/>
            <a:chExt cx="359744" cy="152400"/>
          </a:xfrm>
        </p:grpSpPr>
        <p:sp>
          <p:nvSpPr>
            <p:cNvPr name="Freeform 27" id="27"/>
            <p:cNvSpPr/>
            <p:nvPr/>
          </p:nvSpPr>
          <p:spPr>
            <a:xfrm flipH="false" flipV="false" rot="0">
              <a:off x="0" y="0"/>
              <a:ext cx="359744" cy="152400"/>
            </a:xfrm>
            <a:custGeom>
              <a:avLst/>
              <a:gdLst/>
              <a:ahLst/>
              <a:cxnLst/>
              <a:rect r="r" b="b" t="t" l="l"/>
              <a:pathLst>
                <a:path h="152400" w="359744">
                  <a:moveTo>
                    <a:pt x="0" y="0"/>
                  </a:moveTo>
                  <a:lnTo>
                    <a:pt x="359744" y="0"/>
                  </a:lnTo>
                  <a:lnTo>
                    <a:pt x="359744" y="152400"/>
                  </a:lnTo>
                  <a:lnTo>
                    <a:pt x="0" y="152400"/>
                  </a:lnTo>
                  <a:close/>
                </a:path>
              </a:pathLst>
            </a:custGeom>
            <a:solidFill>
              <a:srgbClr val="D9D9D9"/>
            </a:solidFill>
          </p:spPr>
        </p:sp>
      </p:grpSp>
      <p:sp>
        <p:nvSpPr>
          <p:cNvPr name="Freeform 28" id="28"/>
          <p:cNvSpPr/>
          <p:nvPr/>
        </p:nvSpPr>
        <p:spPr>
          <a:xfrm flipH="false" flipV="false" rot="0">
            <a:off x="5622670" y="68015"/>
            <a:ext cx="1823030" cy="1823030"/>
          </a:xfrm>
          <a:custGeom>
            <a:avLst/>
            <a:gdLst/>
            <a:ahLst/>
            <a:cxnLst/>
            <a:rect r="r" b="b" t="t" l="l"/>
            <a:pathLst>
              <a:path h="1823030" w="1823030">
                <a:moveTo>
                  <a:pt x="0" y="0"/>
                </a:moveTo>
                <a:lnTo>
                  <a:pt x="1823030" y="0"/>
                </a:lnTo>
                <a:lnTo>
                  <a:pt x="1823030" y="1823030"/>
                </a:lnTo>
                <a:lnTo>
                  <a:pt x="0" y="1823030"/>
                </a:lnTo>
                <a:lnTo>
                  <a:pt x="0" y="0"/>
                </a:lnTo>
                <a:close/>
              </a:path>
            </a:pathLst>
          </a:custGeom>
          <a:blipFill>
            <a:blip r:embed="rId6"/>
            <a:stretch>
              <a:fillRect l="0" t="0" r="0" b="0"/>
            </a:stretch>
          </a:blipFill>
        </p:spPr>
      </p:sp>
      <p:sp>
        <p:nvSpPr>
          <p:cNvPr name="TextBox 29" id="29"/>
          <p:cNvSpPr txBox="true"/>
          <p:nvPr/>
        </p:nvSpPr>
        <p:spPr>
          <a:xfrm rot="0">
            <a:off x="457126" y="320715"/>
            <a:ext cx="5361930" cy="789411"/>
          </a:xfrm>
          <a:prstGeom prst="rect">
            <a:avLst/>
          </a:prstGeom>
        </p:spPr>
        <p:txBody>
          <a:bodyPr anchor="t" rtlCol="false" tIns="0" lIns="0" bIns="0" rIns="0">
            <a:spAutoFit/>
          </a:bodyPr>
          <a:lstStyle/>
          <a:p>
            <a:pPr algn="ctr">
              <a:lnSpc>
                <a:spcPts val="3214"/>
              </a:lnSpc>
              <a:spcBef>
                <a:spcPct val="0"/>
              </a:spcBef>
            </a:pPr>
            <a:r>
              <a:rPr lang="en-US" sz="2295" spc="114">
                <a:solidFill>
                  <a:srgbClr val="6038FF"/>
                </a:solidFill>
                <a:latin typeface="Paytone One"/>
                <a:ea typeface="Paytone One"/>
                <a:cs typeface="Paytone One"/>
                <a:sym typeface="Paytone One"/>
              </a:rPr>
              <a:t>DIGITAL CITIZENSHIP MOVEMENT IN SCHOOL </a:t>
            </a:r>
          </a:p>
        </p:txBody>
      </p:sp>
      <p:sp>
        <p:nvSpPr>
          <p:cNvPr name="TextBox 30" id="30"/>
          <p:cNvSpPr txBox="true"/>
          <p:nvPr/>
        </p:nvSpPr>
        <p:spPr>
          <a:xfrm rot="0">
            <a:off x="568811" y="1291101"/>
            <a:ext cx="4154343" cy="390394"/>
          </a:xfrm>
          <a:prstGeom prst="rect">
            <a:avLst/>
          </a:prstGeom>
        </p:spPr>
        <p:txBody>
          <a:bodyPr anchor="t" rtlCol="false" tIns="0" lIns="0" bIns="0" rIns="0">
            <a:spAutoFit/>
          </a:bodyPr>
          <a:lstStyle/>
          <a:p>
            <a:pPr algn="ctr">
              <a:lnSpc>
                <a:spcPts val="3157"/>
              </a:lnSpc>
              <a:spcBef>
                <a:spcPct val="0"/>
              </a:spcBef>
            </a:pPr>
            <a:r>
              <a:rPr lang="en-US" sz="2255" spc="128">
                <a:solidFill>
                  <a:srgbClr val="185A1A"/>
                </a:solidFill>
                <a:latin typeface="Kalam Bold"/>
                <a:ea typeface="Kalam Bold"/>
                <a:cs typeface="Kalam Bold"/>
                <a:sym typeface="Kalam Bold"/>
              </a:rPr>
              <a:t>Student Lessons</a:t>
            </a:r>
          </a:p>
        </p:txBody>
      </p:sp>
      <p:sp>
        <p:nvSpPr>
          <p:cNvPr name="TextBox 31" id="31"/>
          <p:cNvSpPr txBox="true"/>
          <p:nvPr/>
        </p:nvSpPr>
        <p:spPr>
          <a:xfrm rot="0">
            <a:off x="667099" y="2496146"/>
            <a:ext cx="1739962" cy="223116"/>
          </a:xfrm>
          <a:prstGeom prst="rect">
            <a:avLst/>
          </a:prstGeom>
        </p:spPr>
        <p:txBody>
          <a:bodyPr anchor="t" rtlCol="false" tIns="0" lIns="0" bIns="0" rIns="0">
            <a:spAutoFit/>
          </a:bodyPr>
          <a:lstStyle/>
          <a:p>
            <a:pPr algn="l" marL="0" indent="0" lvl="0">
              <a:lnSpc>
                <a:spcPts val="1877"/>
              </a:lnSpc>
              <a:spcBef>
                <a:spcPct val="0"/>
              </a:spcBef>
            </a:pPr>
            <a:r>
              <a:rPr lang="en-US" sz="1340" spc="76">
                <a:solidFill>
                  <a:srgbClr val="217352"/>
                </a:solidFill>
                <a:latin typeface="Kalam Bold"/>
                <a:ea typeface="Kalam Bold"/>
                <a:cs typeface="Kalam Bold"/>
                <a:sym typeface="Kalam Bold"/>
              </a:rPr>
              <a:t>CONCEPT:</a:t>
            </a:r>
          </a:p>
        </p:txBody>
      </p:sp>
      <p:sp>
        <p:nvSpPr>
          <p:cNvPr name="TextBox 32" id="32"/>
          <p:cNvSpPr txBox="true"/>
          <p:nvPr/>
        </p:nvSpPr>
        <p:spPr>
          <a:xfrm rot="0">
            <a:off x="667099" y="2835516"/>
            <a:ext cx="1739962" cy="223116"/>
          </a:xfrm>
          <a:prstGeom prst="rect">
            <a:avLst/>
          </a:prstGeom>
        </p:spPr>
        <p:txBody>
          <a:bodyPr anchor="t" rtlCol="false" tIns="0" lIns="0" bIns="0" rIns="0">
            <a:spAutoFit/>
          </a:bodyPr>
          <a:lstStyle/>
          <a:p>
            <a:pPr algn="l" marL="0" indent="0" lvl="0">
              <a:lnSpc>
                <a:spcPts val="1877"/>
              </a:lnSpc>
              <a:spcBef>
                <a:spcPct val="0"/>
              </a:spcBef>
            </a:pPr>
            <a:r>
              <a:rPr lang="en-US" sz="1340" spc="76">
                <a:solidFill>
                  <a:srgbClr val="217352"/>
                </a:solidFill>
                <a:latin typeface="Kalam Bold"/>
                <a:ea typeface="Kalam Bold"/>
                <a:cs typeface="Kalam Bold"/>
                <a:sym typeface="Kalam Bold"/>
              </a:rPr>
              <a:t>EXERCISE NAME:</a:t>
            </a:r>
          </a:p>
        </p:txBody>
      </p:sp>
      <p:sp>
        <p:nvSpPr>
          <p:cNvPr name="TextBox 33" id="33"/>
          <p:cNvSpPr txBox="true"/>
          <p:nvPr/>
        </p:nvSpPr>
        <p:spPr>
          <a:xfrm rot="0">
            <a:off x="-113684" y="3288593"/>
            <a:ext cx="2150195" cy="213995"/>
          </a:xfrm>
          <a:prstGeom prst="rect">
            <a:avLst/>
          </a:prstGeom>
        </p:spPr>
        <p:txBody>
          <a:bodyPr anchor="t" rtlCol="false" tIns="0" lIns="0" bIns="0" rIns="0">
            <a:spAutoFit/>
          </a:bodyPr>
          <a:lstStyle/>
          <a:p>
            <a:pPr algn="ctr" marL="0" indent="0" lvl="0">
              <a:lnSpc>
                <a:spcPts val="1855"/>
              </a:lnSpc>
              <a:spcBef>
                <a:spcPct val="0"/>
              </a:spcBef>
            </a:pPr>
            <a:r>
              <a:rPr lang="en-US" sz="1325" spc="75">
                <a:solidFill>
                  <a:srgbClr val="185A1A"/>
                </a:solidFill>
                <a:latin typeface="Kalam Bold"/>
                <a:ea typeface="Kalam Bold"/>
                <a:cs typeface="Kalam Bold"/>
                <a:sym typeface="Kalam Bold"/>
              </a:rPr>
              <a:t>AIM:</a:t>
            </a:r>
          </a:p>
        </p:txBody>
      </p:sp>
      <p:sp>
        <p:nvSpPr>
          <p:cNvPr name="TextBox 34" id="34"/>
          <p:cNvSpPr txBox="true"/>
          <p:nvPr/>
        </p:nvSpPr>
        <p:spPr>
          <a:xfrm rot="0">
            <a:off x="74943" y="5038798"/>
            <a:ext cx="2127961" cy="330200"/>
          </a:xfrm>
          <a:prstGeom prst="rect">
            <a:avLst/>
          </a:prstGeom>
        </p:spPr>
        <p:txBody>
          <a:bodyPr anchor="t" rtlCol="false" tIns="0" lIns="0" bIns="0" rIns="0">
            <a:spAutoFit/>
          </a:bodyPr>
          <a:lstStyle/>
          <a:p>
            <a:pPr algn="ctr" marL="0" indent="0" lvl="0">
              <a:lnSpc>
                <a:spcPts val="2799"/>
              </a:lnSpc>
              <a:spcBef>
                <a:spcPct val="0"/>
              </a:spcBef>
            </a:pPr>
            <a:r>
              <a:rPr lang="en-US" sz="1999" spc="113">
                <a:solidFill>
                  <a:srgbClr val="38B6FF"/>
                </a:solidFill>
                <a:latin typeface="Kalam Bold"/>
                <a:ea typeface="Kalam Bold"/>
                <a:cs typeface="Kalam Bold"/>
                <a:sym typeface="Kalam Bold"/>
              </a:rPr>
              <a:t>METHODOLOGY</a:t>
            </a:r>
          </a:p>
        </p:txBody>
      </p:sp>
      <p:sp>
        <p:nvSpPr>
          <p:cNvPr name="TextBox 35" id="35"/>
          <p:cNvSpPr txBox="true"/>
          <p:nvPr/>
        </p:nvSpPr>
        <p:spPr>
          <a:xfrm rot="0">
            <a:off x="457126" y="8026760"/>
            <a:ext cx="6822497" cy="306705"/>
          </a:xfrm>
          <a:prstGeom prst="rect">
            <a:avLst/>
          </a:prstGeom>
        </p:spPr>
        <p:txBody>
          <a:bodyPr anchor="t" rtlCol="false" tIns="0" lIns="0" bIns="0" rIns="0">
            <a:spAutoFit/>
          </a:bodyPr>
          <a:lstStyle/>
          <a:p>
            <a:pPr algn="l" marL="0" indent="0" lvl="0">
              <a:lnSpc>
                <a:spcPts val="2519"/>
              </a:lnSpc>
              <a:spcBef>
                <a:spcPct val="0"/>
              </a:spcBef>
            </a:pPr>
            <a:r>
              <a:rPr lang="en-US" sz="1799" spc="102">
                <a:solidFill>
                  <a:srgbClr val="38B6FF"/>
                </a:solidFill>
                <a:latin typeface="Kalam Bold"/>
                <a:ea typeface="Kalam Bold"/>
                <a:cs typeface="Kalam Bold"/>
                <a:sym typeface="Kalam Bold"/>
              </a:rPr>
              <a:t>REFLECTION QUESTIONS  (CHILDREN OR FACILITATOR)</a:t>
            </a:r>
          </a:p>
        </p:txBody>
      </p:sp>
      <p:sp>
        <p:nvSpPr>
          <p:cNvPr name="TextBox 36" id="36"/>
          <p:cNvSpPr txBox="true"/>
          <p:nvPr/>
        </p:nvSpPr>
        <p:spPr>
          <a:xfrm rot="0">
            <a:off x="5660770" y="10199804"/>
            <a:ext cx="819150" cy="198120"/>
          </a:xfrm>
          <a:prstGeom prst="rect">
            <a:avLst/>
          </a:prstGeom>
        </p:spPr>
        <p:txBody>
          <a:bodyPr anchor="t" rtlCol="false" tIns="0" lIns="0" bIns="0" rIns="0">
            <a:spAutoFit/>
          </a:bodyPr>
          <a:lstStyle/>
          <a:p>
            <a:pPr algn="ctr">
              <a:lnSpc>
                <a:spcPts val="1679"/>
              </a:lnSpc>
              <a:spcBef>
                <a:spcPct val="0"/>
              </a:spcBef>
            </a:pPr>
            <a:r>
              <a:rPr lang="en-US" sz="1200" spc="68">
                <a:solidFill>
                  <a:srgbClr val="185A1A"/>
                </a:solidFill>
                <a:latin typeface="Kalam Bold"/>
                <a:ea typeface="Kalam Bold"/>
                <a:cs typeface="Kalam Bold"/>
                <a:sym typeface="Kalam Bold"/>
              </a:rPr>
              <a:t>LESSON #</a:t>
            </a:r>
            <a:r>
              <a:rPr lang="en-US" sz="1200" spc="68">
                <a:solidFill>
                  <a:srgbClr val="185A1A"/>
                </a:solidFill>
                <a:latin typeface="Kalam Bold"/>
                <a:ea typeface="Kalam Bold"/>
                <a:cs typeface="Kalam Bold"/>
                <a:sym typeface="Kalam Bold"/>
              </a:rPr>
              <a:t>:</a:t>
            </a:r>
          </a:p>
        </p:txBody>
      </p:sp>
      <p:sp>
        <p:nvSpPr>
          <p:cNvPr name="TextBox 37" id="37"/>
          <p:cNvSpPr txBox="true"/>
          <p:nvPr/>
        </p:nvSpPr>
        <p:spPr>
          <a:xfrm rot="0">
            <a:off x="195567" y="10168494"/>
            <a:ext cx="1009055" cy="198120"/>
          </a:xfrm>
          <a:prstGeom prst="rect">
            <a:avLst/>
          </a:prstGeom>
        </p:spPr>
        <p:txBody>
          <a:bodyPr anchor="t" rtlCol="false" tIns="0" lIns="0" bIns="0" rIns="0">
            <a:spAutoFit/>
          </a:bodyPr>
          <a:lstStyle/>
          <a:p>
            <a:pPr algn="ctr">
              <a:lnSpc>
                <a:spcPts val="1679"/>
              </a:lnSpc>
              <a:spcBef>
                <a:spcPct val="0"/>
              </a:spcBef>
            </a:pPr>
            <a:r>
              <a:rPr lang="en-US" sz="1200" spc="68">
                <a:solidFill>
                  <a:srgbClr val="38B6FF"/>
                </a:solidFill>
                <a:latin typeface="Kalam Bold"/>
                <a:ea typeface="Kalam Bold"/>
                <a:cs typeface="Kalam Bold"/>
                <a:sym typeface="Kalam Bold"/>
              </a:rPr>
              <a:t>REFERENCES</a:t>
            </a:r>
            <a:r>
              <a:rPr lang="en-US" sz="1200" spc="68">
                <a:solidFill>
                  <a:srgbClr val="38B6FF"/>
                </a:solidFill>
                <a:latin typeface="Kalam Bold"/>
                <a:ea typeface="Kalam Bold"/>
                <a:cs typeface="Kalam Bold"/>
                <a:sym typeface="Kalam Bold"/>
              </a:rPr>
              <a:t>:</a:t>
            </a:r>
          </a:p>
        </p:txBody>
      </p:sp>
      <p:sp>
        <p:nvSpPr>
          <p:cNvPr name="TextBox 38" id="38"/>
          <p:cNvSpPr txBox="true"/>
          <p:nvPr/>
        </p:nvSpPr>
        <p:spPr>
          <a:xfrm rot="0">
            <a:off x="2493244" y="2321897"/>
            <a:ext cx="4172153" cy="372745"/>
          </a:xfrm>
          <a:prstGeom prst="rect">
            <a:avLst/>
          </a:prstGeom>
        </p:spPr>
        <p:txBody>
          <a:bodyPr anchor="t" rtlCol="false" tIns="0" lIns="0" bIns="0" rIns="0">
            <a:spAutoFit/>
          </a:bodyPr>
          <a:lstStyle/>
          <a:p>
            <a:pPr algn="ctr">
              <a:lnSpc>
                <a:spcPts val="3079"/>
              </a:lnSpc>
            </a:pPr>
            <a:r>
              <a:rPr lang="en-US" sz="2199">
                <a:solidFill>
                  <a:srgbClr val="000000"/>
                </a:solidFill>
                <a:latin typeface="Kalam Bold"/>
                <a:ea typeface="Kalam Bold"/>
                <a:cs typeface="Kalam Bold"/>
                <a:sym typeface="Kalam Bold"/>
              </a:rPr>
              <a:t>“Cyberbulling"</a:t>
            </a:r>
          </a:p>
        </p:txBody>
      </p:sp>
      <p:sp>
        <p:nvSpPr>
          <p:cNvPr name="TextBox 39" id="39"/>
          <p:cNvSpPr txBox="true"/>
          <p:nvPr/>
        </p:nvSpPr>
        <p:spPr>
          <a:xfrm rot="0">
            <a:off x="2493244" y="2674635"/>
            <a:ext cx="4172153" cy="372745"/>
          </a:xfrm>
          <a:prstGeom prst="rect">
            <a:avLst/>
          </a:prstGeom>
        </p:spPr>
        <p:txBody>
          <a:bodyPr anchor="t" rtlCol="false" tIns="0" lIns="0" bIns="0" rIns="0">
            <a:spAutoFit/>
          </a:bodyPr>
          <a:lstStyle/>
          <a:p>
            <a:pPr algn="ctr">
              <a:lnSpc>
                <a:spcPts val="3079"/>
              </a:lnSpc>
            </a:pPr>
            <a:r>
              <a:rPr lang="en-US" sz="2199">
                <a:solidFill>
                  <a:srgbClr val="000000"/>
                </a:solidFill>
                <a:latin typeface="Kalam Bold"/>
                <a:ea typeface="Kalam Bold"/>
                <a:cs typeface="Kalam Bold"/>
                <a:sym typeface="Kalam Bold"/>
              </a:rPr>
              <a:t>My online action programme</a:t>
            </a:r>
          </a:p>
        </p:txBody>
      </p:sp>
      <p:sp>
        <p:nvSpPr>
          <p:cNvPr name="TextBox 40" id="40"/>
          <p:cNvSpPr txBox="true"/>
          <p:nvPr/>
        </p:nvSpPr>
        <p:spPr>
          <a:xfrm rot="0">
            <a:off x="700095" y="3704343"/>
            <a:ext cx="6368218" cy="763269"/>
          </a:xfrm>
          <a:prstGeom prst="rect">
            <a:avLst/>
          </a:prstGeom>
        </p:spPr>
        <p:txBody>
          <a:bodyPr anchor="t" rtlCol="false" tIns="0" lIns="0" bIns="0" rIns="0">
            <a:spAutoFit/>
          </a:bodyPr>
          <a:lstStyle/>
          <a:p>
            <a:pPr algn="ctr">
              <a:lnSpc>
                <a:spcPts val="3080"/>
              </a:lnSpc>
            </a:pPr>
            <a:r>
              <a:rPr lang="en-US" sz="2200">
                <a:solidFill>
                  <a:srgbClr val="000000"/>
                </a:solidFill>
                <a:latin typeface="Paytone One"/>
                <a:ea typeface="Paytone One"/>
                <a:cs typeface="Paytone One"/>
                <a:sym typeface="Paytone One"/>
              </a:rPr>
              <a:t>To create a personal plan about how to solve some online problems</a:t>
            </a:r>
          </a:p>
        </p:txBody>
      </p:sp>
      <p:sp>
        <p:nvSpPr>
          <p:cNvPr name="TextBox 41" id="41"/>
          <p:cNvSpPr txBox="true"/>
          <p:nvPr/>
        </p:nvSpPr>
        <p:spPr>
          <a:xfrm rot="0">
            <a:off x="700095" y="5793568"/>
            <a:ext cx="6368218" cy="186543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0000"/>
                </a:solidFill>
                <a:latin typeface="Paytone One"/>
                <a:ea typeface="Paytone One"/>
                <a:cs typeface="Paytone One"/>
                <a:sym typeface="Paytone One"/>
              </a:rPr>
              <a:t>Introduce the topic through a debate with some  key words and brainstorming;</a:t>
            </a:r>
          </a:p>
          <a:p>
            <a:pPr algn="l" marL="259080" indent="-129540" lvl="1">
              <a:lnSpc>
                <a:spcPts val="1679"/>
              </a:lnSpc>
              <a:buFont typeface="Arial"/>
              <a:buChar char="•"/>
            </a:pPr>
            <a:r>
              <a:rPr lang="en-US" sz="1200">
                <a:solidFill>
                  <a:srgbClr val="000000"/>
                </a:solidFill>
                <a:latin typeface="Paytone One"/>
                <a:ea typeface="Paytone One"/>
                <a:cs typeface="Paytone One"/>
                <a:sym typeface="Paytone One"/>
              </a:rPr>
              <a:t> </a:t>
            </a:r>
            <a:r>
              <a:rPr lang="en-US" sz="1200" u="sng">
                <a:solidFill>
                  <a:srgbClr val="000000"/>
                </a:solidFill>
                <a:latin typeface="Paytone One"/>
                <a:ea typeface="Paytone One"/>
                <a:cs typeface="Paytone One"/>
                <a:sym typeface="Paytone One"/>
                <a:hlinkClick r:id="rId7" tooltip="https://docs.google.com/presentation/d/1dlsToRteL4Sl7aBkHuAaxiiO9BZvWoseIUIcyJyLf5Q/edit?usp=sharing"/>
              </a:rPr>
              <a:t> https://docs.google.com/presentation/d/1dlsToRteL4Sl7aBkHuAaxiiO9BZvWoseIUIcyJyLf5Q/edit?usp=sharing</a:t>
            </a:r>
            <a:r>
              <a:rPr lang="en-US" sz="1200">
                <a:solidFill>
                  <a:srgbClr val="000000"/>
                </a:solidFill>
                <a:latin typeface="Paytone One"/>
                <a:ea typeface="Paytone One"/>
                <a:cs typeface="Paytone One"/>
                <a:sym typeface="Paytone One"/>
              </a:rPr>
              <a:t>( this is the presentation to use);</a:t>
            </a:r>
          </a:p>
          <a:p>
            <a:pPr algn="l" marL="259080" indent="-129540" lvl="1">
              <a:lnSpc>
                <a:spcPts val="1679"/>
              </a:lnSpc>
              <a:buFont typeface="Arial"/>
              <a:buChar char="•"/>
            </a:pPr>
            <a:r>
              <a:rPr lang="en-US" sz="1200">
                <a:solidFill>
                  <a:srgbClr val="000000"/>
                </a:solidFill>
                <a:latin typeface="Paytone One"/>
                <a:ea typeface="Paytone One"/>
                <a:cs typeface="Paytone One"/>
                <a:sym typeface="Paytone One"/>
              </a:rPr>
              <a:t>Create a personal plan and a class plan showing some instruction to follow. ( use the materials on pag. 6 and 7),</a:t>
            </a:r>
          </a:p>
          <a:p>
            <a:pPr algn="l" marL="259080" indent="-129540" lvl="1">
              <a:lnSpc>
                <a:spcPts val="1679"/>
              </a:lnSpc>
              <a:buFont typeface="Arial"/>
              <a:buChar char="•"/>
            </a:pPr>
            <a:r>
              <a:rPr lang="en-US" sz="1200">
                <a:solidFill>
                  <a:srgbClr val="000000"/>
                </a:solidFill>
                <a:latin typeface="Paytone One"/>
                <a:ea typeface="Paytone One"/>
                <a:cs typeface="Paytone One"/>
                <a:sym typeface="Paytone One"/>
              </a:rPr>
              <a:t>write a review of an App you use and give suggestions about safety and positive functions.</a:t>
            </a:r>
          </a:p>
          <a:p>
            <a:pPr algn="l">
              <a:lnSpc>
                <a:spcPts val="1631"/>
              </a:lnSpc>
            </a:pPr>
          </a:p>
        </p:txBody>
      </p:sp>
      <p:sp>
        <p:nvSpPr>
          <p:cNvPr name="TextBox 42" id="42"/>
          <p:cNvSpPr txBox="true"/>
          <p:nvPr/>
        </p:nvSpPr>
        <p:spPr>
          <a:xfrm rot="0">
            <a:off x="6665397" y="10203026"/>
            <a:ext cx="535278" cy="181379"/>
          </a:xfrm>
          <a:prstGeom prst="rect">
            <a:avLst/>
          </a:prstGeom>
        </p:spPr>
        <p:txBody>
          <a:bodyPr anchor="t" rtlCol="false" tIns="0" lIns="0" bIns="0" rIns="0">
            <a:spAutoFit/>
          </a:bodyPr>
          <a:lstStyle/>
          <a:p>
            <a:pPr algn="ctr">
              <a:lnSpc>
                <a:spcPts val="1552"/>
              </a:lnSpc>
            </a:pPr>
            <a:r>
              <a:rPr lang="en-US" sz="1109">
                <a:solidFill>
                  <a:srgbClr val="000000"/>
                </a:solidFill>
                <a:latin typeface="Open Sans"/>
                <a:ea typeface="Open Sans"/>
                <a:cs typeface="Open Sans"/>
                <a:sym typeface="Open Sans"/>
              </a:rPr>
              <a:t>2</a:t>
            </a:r>
          </a:p>
        </p:txBody>
      </p:sp>
      <p:sp>
        <p:nvSpPr>
          <p:cNvPr name="Freeform 43" id="43"/>
          <p:cNvSpPr/>
          <p:nvPr/>
        </p:nvSpPr>
        <p:spPr>
          <a:xfrm flipH="true" flipV="true" rot="0">
            <a:off x="4810910" y="1577844"/>
            <a:ext cx="2407061" cy="324953"/>
          </a:xfrm>
          <a:custGeom>
            <a:avLst/>
            <a:gdLst/>
            <a:ahLst/>
            <a:cxnLst/>
            <a:rect r="r" b="b" t="t" l="l"/>
            <a:pathLst>
              <a:path h="324953" w="2407061">
                <a:moveTo>
                  <a:pt x="2407061" y="324953"/>
                </a:moveTo>
                <a:lnTo>
                  <a:pt x="0" y="324953"/>
                </a:lnTo>
                <a:lnTo>
                  <a:pt x="0" y="0"/>
                </a:lnTo>
                <a:lnTo>
                  <a:pt x="2407061" y="0"/>
                </a:lnTo>
                <a:lnTo>
                  <a:pt x="2407061" y="324953"/>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44" id="44"/>
          <p:cNvSpPr txBox="true"/>
          <p:nvPr/>
        </p:nvSpPr>
        <p:spPr>
          <a:xfrm rot="0">
            <a:off x="700095" y="8571591"/>
            <a:ext cx="6048000" cy="1182314"/>
          </a:xfrm>
          <a:prstGeom prst="rect">
            <a:avLst/>
          </a:prstGeom>
        </p:spPr>
        <p:txBody>
          <a:bodyPr anchor="t" rtlCol="false" tIns="0" lIns="0" bIns="0" rIns="0">
            <a:spAutoFit/>
          </a:bodyPr>
          <a:lstStyle/>
          <a:p>
            <a:pPr algn="ctr">
              <a:lnSpc>
                <a:spcPts val="2037"/>
              </a:lnSpc>
              <a:spcBef>
                <a:spcPct val="0"/>
              </a:spcBef>
            </a:pPr>
            <a:r>
              <a:rPr lang="en-US" sz="1455" spc="82">
                <a:solidFill>
                  <a:srgbClr val="000000"/>
                </a:solidFill>
                <a:latin typeface="Paytone One"/>
                <a:ea typeface="Paytone One"/>
                <a:cs typeface="Paytone One"/>
                <a:sym typeface="Paytone One"/>
              </a:rPr>
              <a:t>WHO SHOULD YOU TRUST</a:t>
            </a:r>
            <a:r>
              <a:rPr lang="en-US" sz="1455" spc="82">
                <a:solidFill>
                  <a:srgbClr val="000000"/>
                </a:solidFill>
                <a:latin typeface="Paytone One"/>
                <a:ea typeface="Paytone One"/>
                <a:cs typeface="Paytone One"/>
                <a:sym typeface="Paytone One"/>
              </a:rPr>
              <a:t>? </a:t>
            </a:r>
          </a:p>
          <a:p>
            <a:pPr algn="ctr">
              <a:lnSpc>
                <a:spcPts val="2037"/>
              </a:lnSpc>
              <a:spcBef>
                <a:spcPct val="0"/>
              </a:spcBef>
            </a:pPr>
            <a:r>
              <a:rPr lang="en-US" sz="1455" spc="82">
                <a:solidFill>
                  <a:srgbClr val="000000"/>
                </a:solidFill>
                <a:latin typeface="Paytone One"/>
                <a:ea typeface="Paytone One"/>
                <a:cs typeface="Paytone One"/>
                <a:sym typeface="Paytone One"/>
              </a:rPr>
              <a:t>WHO CAN YOU SHARE SOME PERSONAL DATA WITH?</a:t>
            </a:r>
          </a:p>
          <a:p>
            <a:pPr algn="ctr">
              <a:lnSpc>
                <a:spcPts val="2037"/>
              </a:lnSpc>
              <a:spcBef>
                <a:spcPct val="0"/>
              </a:spcBef>
            </a:pPr>
            <a:r>
              <a:rPr lang="en-US" sz="1455" spc="82">
                <a:solidFill>
                  <a:srgbClr val="000000"/>
                </a:solidFill>
                <a:latin typeface="Paytone One"/>
                <a:ea typeface="Paytone One"/>
                <a:cs typeface="Paytone One"/>
                <a:sym typeface="Paytone One"/>
              </a:rPr>
              <a:t>WHO CAN YOU ASK FOR HELP IF YOU HAVE PROBLEMS ONLINE?</a:t>
            </a:r>
          </a:p>
          <a:p>
            <a:pPr algn="ctr">
              <a:lnSpc>
                <a:spcPts val="1528"/>
              </a:lnSpc>
              <a:spcBef>
                <a:spcPct val="0"/>
              </a:spcBef>
            </a:pPr>
          </a:p>
        </p:txBody>
      </p:sp>
      <p:sp>
        <p:nvSpPr>
          <p:cNvPr name="Freeform 45" id="45"/>
          <p:cNvSpPr/>
          <p:nvPr/>
        </p:nvSpPr>
        <p:spPr>
          <a:xfrm flipH="false" flipV="false" rot="0">
            <a:off x="-58533" y="0"/>
            <a:ext cx="1629067" cy="390408"/>
          </a:xfrm>
          <a:custGeom>
            <a:avLst/>
            <a:gdLst/>
            <a:ahLst/>
            <a:cxnLst/>
            <a:rect r="r" b="b" t="t" l="l"/>
            <a:pathLst>
              <a:path h="390408" w="1629067">
                <a:moveTo>
                  <a:pt x="0" y="0"/>
                </a:moveTo>
                <a:lnTo>
                  <a:pt x="1629066" y="0"/>
                </a:lnTo>
                <a:lnTo>
                  <a:pt x="1629066" y="390408"/>
                </a:lnTo>
                <a:lnTo>
                  <a:pt x="0" y="390408"/>
                </a:lnTo>
                <a:lnTo>
                  <a:pt x="0" y="0"/>
                </a:lnTo>
                <a:close/>
              </a:path>
            </a:pathLst>
          </a:custGeom>
          <a:blipFill>
            <a:blip r:embed="rId10"/>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22245" t="-1068" r="-22334" b="-1025"/>
            </a:stretch>
          </a:blipFill>
        </p:spPr>
      </p:sp>
      <p:grpSp>
        <p:nvGrpSpPr>
          <p:cNvPr name="Group 3" id="3"/>
          <p:cNvGrpSpPr/>
          <p:nvPr/>
        </p:nvGrpSpPr>
        <p:grpSpPr>
          <a:xfrm rot="0">
            <a:off x="2493244" y="2359997"/>
            <a:ext cx="4310756" cy="310399"/>
            <a:chOff x="0" y="0"/>
            <a:chExt cx="2116501" cy="152400"/>
          </a:xfrm>
        </p:grpSpPr>
        <p:sp>
          <p:nvSpPr>
            <p:cNvPr name="Freeform 4" id="4"/>
            <p:cNvSpPr/>
            <p:nvPr/>
          </p:nvSpPr>
          <p:spPr>
            <a:xfrm flipH="false" flipV="false" rot="0">
              <a:off x="0" y="0"/>
              <a:ext cx="2116501" cy="152400"/>
            </a:xfrm>
            <a:custGeom>
              <a:avLst/>
              <a:gdLst/>
              <a:ahLst/>
              <a:cxnLst/>
              <a:rect r="r" b="b" t="t" l="l"/>
              <a:pathLst>
                <a:path h="152400" w="2116501">
                  <a:moveTo>
                    <a:pt x="0" y="0"/>
                  </a:moveTo>
                  <a:lnTo>
                    <a:pt x="2116501" y="0"/>
                  </a:lnTo>
                  <a:lnTo>
                    <a:pt x="2116501" y="152400"/>
                  </a:lnTo>
                  <a:lnTo>
                    <a:pt x="0" y="152400"/>
                  </a:lnTo>
                  <a:close/>
                </a:path>
              </a:pathLst>
            </a:custGeom>
            <a:solidFill>
              <a:srgbClr val="A7CBDF"/>
            </a:solidFill>
          </p:spPr>
        </p:sp>
      </p:grpSp>
      <p:grpSp>
        <p:nvGrpSpPr>
          <p:cNvPr name="Group 5" id="5"/>
          <p:cNvGrpSpPr/>
          <p:nvPr/>
        </p:nvGrpSpPr>
        <p:grpSpPr>
          <a:xfrm rot="0">
            <a:off x="2493244" y="2727731"/>
            <a:ext cx="4310756" cy="468787"/>
            <a:chOff x="0" y="0"/>
            <a:chExt cx="2116501" cy="230166"/>
          </a:xfrm>
        </p:grpSpPr>
        <p:sp>
          <p:nvSpPr>
            <p:cNvPr name="Freeform 6" id="6"/>
            <p:cNvSpPr/>
            <p:nvPr/>
          </p:nvSpPr>
          <p:spPr>
            <a:xfrm flipH="false" flipV="false" rot="0">
              <a:off x="0" y="0"/>
              <a:ext cx="2116501" cy="230166"/>
            </a:xfrm>
            <a:custGeom>
              <a:avLst/>
              <a:gdLst/>
              <a:ahLst/>
              <a:cxnLst/>
              <a:rect r="r" b="b" t="t" l="l"/>
              <a:pathLst>
                <a:path h="230166" w="2116501">
                  <a:moveTo>
                    <a:pt x="0" y="0"/>
                  </a:moveTo>
                  <a:lnTo>
                    <a:pt x="2116501" y="0"/>
                  </a:lnTo>
                  <a:lnTo>
                    <a:pt x="2116501" y="230166"/>
                  </a:lnTo>
                  <a:lnTo>
                    <a:pt x="0" y="230166"/>
                  </a:lnTo>
                  <a:close/>
                </a:path>
              </a:pathLst>
            </a:custGeom>
            <a:solidFill>
              <a:srgbClr val="A7CBDF"/>
            </a:solidFill>
          </p:spPr>
        </p:sp>
      </p:grpSp>
      <p:grpSp>
        <p:nvGrpSpPr>
          <p:cNvPr name="Group 7" id="7"/>
          <p:cNvGrpSpPr/>
          <p:nvPr/>
        </p:nvGrpSpPr>
        <p:grpSpPr>
          <a:xfrm rot="0">
            <a:off x="1327763" y="10132948"/>
            <a:ext cx="4209182" cy="277768"/>
            <a:chOff x="0" y="0"/>
            <a:chExt cx="1508476" cy="99546"/>
          </a:xfrm>
        </p:grpSpPr>
        <p:sp>
          <p:nvSpPr>
            <p:cNvPr name="Freeform 8" id="8"/>
            <p:cNvSpPr/>
            <p:nvPr/>
          </p:nvSpPr>
          <p:spPr>
            <a:xfrm flipH="false" flipV="false" rot="0">
              <a:off x="0" y="0"/>
              <a:ext cx="1508476" cy="99546"/>
            </a:xfrm>
            <a:custGeom>
              <a:avLst/>
              <a:gdLst/>
              <a:ahLst/>
              <a:cxnLst/>
              <a:rect r="r" b="b" t="t" l="l"/>
              <a:pathLst>
                <a:path h="99546" w="1508476">
                  <a:moveTo>
                    <a:pt x="49773" y="0"/>
                  </a:moveTo>
                  <a:lnTo>
                    <a:pt x="1458703" y="0"/>
                  </a:lnTo>
                  <a:cubicBezTo>
                    <a:pt x="1471903" y="0"/>
                    <a:pt x="1484563" y="5244"/>
                    <a:pt x="1493898" y="14578"/>
                  </a:cubicBezTo>
                  <a:cubicBezTo>
                    <a:pt x="1503232" y="23912"/>
                    <a:pt x="1508476" y="36572"/>
                    <a:pt x="1508476" y="49773"/>
                  </a:cubicBezTo>
                  <a:lnTo>
                    <a:pt x="1508476" y="49773"/>
                  </a:lnTo>
                  <a:cubicBezTo>
                    <a:pt x="1508476" y="77262"/>
                    <a:pt x="1486192" y="99546"/>
                    <a:pt x="1458703" y="99546"/>
                  </a:cubicBezTo>
                  <a:lnTo>
                    <a:pt x="49773" y="99546"/>
                  </a:lnTo>
                  <a:cubicBezTo>
                    <a:pt x="36572" y="99546"/>
                    <a:pt x="23912" y="94302"/>
                    <a:pt x="14578" y="84968"/>
                  </a:cubicBezTo>
                  <a:cubicBezTo>
                    <a:pt x="5244" y="75634"/>
                    <a:pt x="0" y="62974"/>
                    <a:pt x="0" y="49773"/>
                  </a:cubicBezTo>
                  <a:lnTo>
                    <a:pt x="0" y="49773"/>
                  </a:lnTo>
                  <a:cubicBezTo>
                    <a:pt x="0" y="36572"/>
                    <a:pt x="5244" y="23912"/>
                    <a:pt x="14578" y="14578"/>
                  </a:cubicBezTo>
                  <a:cubicBezTo>
                    <a:pt x="23912" y="5244"/>
                    <a:pt x="36572" y="0"/>
                    <a:pt x="49773" y="0"/>
                  </a:cubicBezTo>
                  <a:close/>
                </a:path>
              </a:pathLst>
            </a:custGeom>
            <a:solidFill>
              <a:srgbClr val="D9D9D9"/>
            </a:solidFill>
          </p:spPr>
        </p:sp>
        <p:sp>
          <p:nvSpPr>
            <p:cNvPr name="TextBox 9" id="9"/>
            <p:cNvSpPr txBox="true"/>
            <p:nvPr/>
          </p:nvSpPr>
          <p:spPr>
            <a:xfrm>
              <a:off x="0" y="-19050"/>
              <a:ext cx="1508476" cy="118596"/>
            </a:xfrm>
            <a:prstGeom prst="rect">
              <a:avLst/>
            </a:prstGeom>
          </p:spPr>
          <p:txBody>
            <a:bodyPr anchor="ctr" rtlCol="false" tIns="50800" lIns="50800" bIns="50800" rIns="50800"/>
            <a:lstStyle/>
            <a:p>
              <a:pPr algn="ctr">
                <a:lnSpc>
                  <a:spcPts val="1679"/>
                </a:lnSpc>
              </a:pPr>
            </a:p>
          </p:txBody>
        </p:sp>
      </p:grpSp>
      <p:sp>
        <p:nvSpPr>
          <p:cNvPr name="Freeform 10" id="10"/>
          <p:cNvSpPr/>
          <p:nvPr/>
        </p:nvSpPr>
        <p:spPr>
          <a:xfrm flipH="true" flipV="true" rot="0">
            <a:off x="-261667" y="10376139"/>
            <a:ext cx="8260084" cy="1115111"/>
          </a:xfrm>
          <a:custGeom>
            <a:avLst/>
            <a:gdLst/>
            <a:ahLst/>
            <a:cxnLst/>
            <a:rect r="r" b="b" t="t" l="l"/>
            <a:pathLst>
              <a:path h="1115111" w="8260084">
                <a:moveTo>
                  <a:pt x="8260084" y="1115112"/>
                </a:moveTo>
                <a:lnTo>
                  <a:pt x="0" y="1115112"/>
                </a:lnTo>
                <a:lnTo>
                  <a:pt x="0" y="0"/>
                </a:lnTo>
                <a:lnTo>
                  <a:pt x="8260084" y="0"/>
                </a:lnTo>
                <a:lnTo>
                  <a:pt x="8260084" y="111511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568811" y="3587043"/>
            <a:ext cx="6756082" cy="1394606"/>
            <a:chOff x="0" y="0"/>
            <a:chExt cx="29384042" cy="6065520"/>
          </a:xfrm>
        </p:grpSpPr>
        <p:sp>
          <p:nvSpPr>
            <p:cNvPr name="Freeform 12" id="12"/>
            <p:cNvSpPr/>
            <p:nvPr/>
          </p:nvSpPr>
          <p:spPr>
            <a:xfrm flipH="false" flipV="false" rot="0">
              <a:off x="-50800" y="0"/>
              <a:ext cx="29485642" cy="6066790"/>
            </a:xfrm>
            <a:custGeom>
              <a:avLst/>
              <a:gdLst/>
              <a:ahLst/>
              <a:cxnLst/>
              <a:rect r="r" b="b" t="t" l="l"/>
              <a:pathLst>
                <a:path h="6066790" w="29485642">
                  <a:moveTo>
                    <a:pt x="1692910" y="0"/>
                  </a:moveTo>
                  <a:lnTo>
                    <a:pt x="1692910" y="6065520"/>
                  </a:lnTo>
                  <a:cubicBezTo>
                    <a:pt x="1710690" y="6066790"/>
                    <a:pt x="1728470" y="6066790"/>
                    <a:pt x="1746250" y="6066790"/>
                  </a:cubicBezTo>
                  <a:lnTo>
                    <a:pt x="27729231" y="6066790"/>
                  </a:lnTo>
                  <a:lnTo>
                    <a:pt x="27729231" y="0"/>
                  </a:lnTo>
                  <a:lnTo>
                    <a:pt x="1692910" y="0"/>
                  </a:lnTo>
                  <a:close/>
                  <a:moveTo>
                    <a:pt x="28186431" y="0"/>
                  </a:moveTo>
                  <a:lnTo>
                    <a:pt x="27729231" y="0"/>
                  </a:lnTo>
                  <a:lnTo>
                    <a:pt x="27729231" y="6065520"/>
                  </a:lnTo>
                  <a:lnTo>
                    <a:pt x="27739392" y="6065520"/>
                  </a:lnTo>
                  <a:cubicBezTo>
                    <a:pt x="28478531" y="6065520"/>
                    <a:pt x="29127503" y="5462270"/>
                    <a:pt x="29180842" y="4725670"/>
                  </a:cubicBezTo>
                  <a:lnTo>
                    <a:pt x="29431031" y="1338580"/>
                  </a:lnTo>
                  <a:cubicBezTo>
                    <a:pt x="29485642" y="603250"/>
                    <a:pt x="28925571" y="0"/>
                    <a:pt x="28186431"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13" id="13"/>
          <p:cNvGrpSpPr/>
          <p:nvPr/>
        </p:nvGrpSpPr>
        <p:grpSpPr>
          <a:xfrm rot="0">
            <a:off x="320849" y="8429350"/>
            <a:ext cx="7144923" cy="1179722"/>
            <a:chOff x="0" y="0"/>
            <a:chExt cx="36735492" cy="6065520"/>
          </a:xfrm>
        </p:grpSpPr>
        <p:sp>
          <p:nvSpPr>
            <p:cNvPr name="Freeform 14" id="14"/>
            <p:cNvSpPr/>
            <p:nvPr/>
          </p:nvSpPr>
          <p:spPr>
            <a:xfrm flipH="false" flipV="false" rot="0">
              <a:off x="-50800" y="0"/>
              <a:ext cx="36837091" cy="6066790"/>
            </a:xfrm>
            <a:custGeom>
              <a:avLst/>
              <a:gdLst/>
              <a:ahLst/>
              <a:cxnLst/>
              <a:rect r="r" b="b" t="t" l="l"/>
              <a:pathLst>
                <a:path h="6066790" w="36837091">
                  <a:moveTo>
                    <a:pt x="1692910" y="0"/>
                  </a:moveTo>
                  <a:lnTo>
                    <a:pt x="1692910" y="6065520"/>
                  </a:lnTo>
                  <a:cubicBezTo>
                    <a:pt x="1710690" y="6066790"/>
                    <a:pt x="1728470" y="6066790"/>
                    <a:pt x="1746250" y="6066790"/>
                  </a:cubicBezTo>
                  <a:lnTo>
                    <a:pt x="35080684" y="6066790"/>
                  </a:lnTo>
                  <a:lnTo>
                    <a:pt x="35080684" y="0"/>
                  </a:lnTo>
                  <a:lnTo>
                    <a:pt x="1692910" y="0"/>
                  </a:lnTo>
                  <a:close/>
                  <a:moveTo>
                    <a:pt x="35537884" y="0"/>
                  </a:moveTo>
                  <a:lnTo>
                    <a:pt x="35080684" y="0"/>
                  </a:lnTo>
                  <a:lnTo>
                    <a:pt x="35080684" y="6065520"/>
                  </a:lnTo>
                  <a:lnTo>
                    <a:pt x="35090841" y="6065520"/>
                  </a:lnTo>
                  <a:cubicBezTo>
                    <a:pt x="35829984" y="6065520"/>
                    <a:pt x="36478952" y="5462270"/>
                    <a:pt x="36532291" y="4725670"/>
                  </a:cubicBezTo>
                  <a:lnTo>
                    <a:pt x="36782484" y="1338580"/>
                  </a:lnTo>
                  <a:cubicBezTo>
                    <a:pt x="36837091" y="603250"/>
                    <a:pt x="36277023" y="0"/>
                    <a:pt x="35537884"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15" id="15"/>
          <p:cNvGrpSpPr/>
          <p:nvPr/>
        </p:nvGrpSpPr>
        <p:grpSpPr>
          <a:xfrm rot="0">
            <a:off x="756000" y="3654988"/>
            <a:ext cx="6368218" cy="1253951"/>
            <a:chOff x="0" y="0"/>
            <a:chExt cx="30803887" cy="6065520"/>
          </a:xfrm>
        </p:grpSpPr>
        <p:sp>
          <p:nvSpPr>
            <p:cNvPr name="Freeform 16" id="16"/>
            <p:cNvSpPr/>
            <p:nvPr/>
          </p:nvSpPr>
          <p:spPr>
            <a:xfrm flipH="false" flipV="false" rot="0">
              <a:off x="-50800" y="0"/>
              <a:ext cx="30905487" cy="6066790"/>
            </a:xfrm>
            <a:custGeom>
              <a:avLst/>
              <a:gdLst/>
              <a:ahLst/>
              <a:cxnLst/>
              <a:rect r="r" b="b" t="t" l="l"/>
              <a:pathLst>
                <a:path h="6066790" w="30905487">
                  <a:moveTo>
                    <a:pt x="1692910" y="0"/>
                  </a:moveTo>
                  <a:lnTo>
                    <a:pt x="1692910" y="6065520"/>
                  </a:lnTo>
                  <a:cubicBezTo>
                    <a:pt x="1710690" y="6066790"/>
                    <a:pt x="1728470" y="6066790"/>
                    <a:pt x="1746250" y="6066790"/>
                  </a:cubicBezTo>
                  <a:lnTo>
                    <a:pt x="29149077" y="6066790"/>
                  </a:lnTo>
                  <a:lnTo>
                    <a:pt x="29149077" y="0"/>
                  </a:lnTo>
                  <a:lnTo>
                    <a:pt x="1692910" y="0"/>
                  </a:lnTo>
                  <a:close/>
                  <a:moveTo>
                    <a:pt x="29606277" y="0"/>
                  </a:moveTo>
                  <a:lnTo>
                    <a:pt x="29149077" y="0"/>
                  </a:lnTo>
                  <a:lnTo>
                    <a:pt x="29149077" y="6065520"/>
                  </a:lnTo>
                  <a:lnTo>
                    <a:pt x="29159237" y="6065520"/>
                  </a:lnTo>
                  <a:cubicBezTo>
                    <a:pt x="29898377" y="6065520"/>
                    <a:pt x="30547348" y="5462270"/>
                    <a:pt x="30600687" y="4725670"/>
                  </a:cubicBezTo>
                  <a:lnTo>
                    <a:pt x="30850877" y="1338580"/>
                  </a:lnTo>
                  <a:cubicBezTo>
                    <a:pt x="30905487" y="603250"/>
                    <a:pt x="30345416" y="0"/>
                    <a:pt x="2960627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grpSp>
        <p:nvGrpSpPr>
          <p:cNvPr name="Group 17" id="17"/>
          <p:cNvGrpSpPr/>
          <p:nvPr/>
        </p:nvGrpSpPr>
        <p:grpSpPr>
          <a:xfrm rot="0">
            <a:off x="458367" y="8496025"/>
            <a:ext cx="6869888" cy="1005627"/>
            <a:chOff x="0" y="0"/>
            <a:chExt cx="41436268" cy="6065520"/>
          </a:xfrm>
        </p:grpSpPr>
        <p:sp>
          <p:nvSpPr>
            <p:cNvPr name="Freeform 18" id="18"/>
            <p:cNvSpPr/>
            <p:nvPr/>
          </p:nvSpPr>
          <p:spPr>
            <a:xfrm flipH="false" flipV="false" rot="0">
              <a:off x="-50800" y="0"/>
              <a:ext cx="41537868" cy="6066790"/>
            </a:xfrm>
            <a:custGeom>
              <a:avLst/>
              <a:gdLst/>
              <a:ahLst/>
              <a:cxnLst/>
              <a:rect r="r" b="b" t="t" l="l"/>
              <a:pathLst>
                <a:path h="6066790" w="41537868">
                  <a:moveTo>
                    <a:pt x="1692910" y="0"/>
                  </a:moveTo>
                  <a:lnTo>
                    <a:pt x="1692910" y="6065520"/>
                  </a:lnTo>
                  <a:cubicBezTo>
                    <a:pt x="1710690" y="6066790"/>
                    <a:pt x="1728470" y="6066790"/>
                    <a:pt x="1746250" y="6066790"/>
                  </a:cubicBezTo>
                  <a:lnTo>
                    <a:pt x="39781457" y="6066790"/>
                  </a:lnTo>
                  <a:lnTo>
                    <a:pt x="39781457" y="0"/>
                  </a:lnTo>
                  <a:lnTo>
                    <a:pt x="1692910" y="0"/>
                  </a:lnTo>
                  <a:close/>
                  <a:moveTo>
                    <a:pt x="40238657" y="0"/>
                  </a:moveTo>
                  <a:lnTo>
                    <a:pt x="39781457" y="0"/>
                  </a:lnTo>
                  <a:lnTo>
                    <a:pt x="39781457" y="6065520"/>
                  </a:lnTo>
                  <a:lnTo>
                    <a:pt x="39791618" y="6065520"/>
                  </a:lnTo>
                  <a:cubicBezTo>
                    <a:pt x="40530757" y="6065520"/>
                    <a:pt x="41179728" y="5462270"/>
                    <a:pt x="41233068" y="4725670"/>
                  </a:cubicBezTo>
                  <a:lnTo>
                    <a:pt x="41483257" y="1338580"/>
                  </a:lnTo>
                  <a:cubicBezTo>
                    <a:pt x="41537868" y="603250"/>
                    <a:pt x="40977800" y="0"/>
                    <a:pt x="4023865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grpSp>
        <p:nvGrpSpPr>
          <p:cNvPr name="Group 19" id="19"/>
          <p:cNvGrpSpPr/>
          <p:nvPr/>
        </p:nvGrpSpPr>
        <p:grpSpPr>
          <a:xfrm rot="10714087">
            <a:off x="303259" y="5385135"/>
            <a:ext cx="6886352" cy="2355887"/>
            <a:chOff x="0" y="0"/>
            <a:chExt cx="17729758" cy="6065520"/>
          </a:xfrm>
        </p:grpSpPr>
        <p:sp>
          <p:nvSpPr>
            <p:cNvPr name="Freeform 20" id="20"/>
            <p:cNvSpPr/>
            <p:nvPr/>
          </p:nvSpPr>
          <p:spPr>
            <a:xfrm flipH="false" flipV="false" rot="0">
              <a:off x="-50800" y="0"/>
              <a:ext cx="17831358" cy="6066790"/>
            </a:xfrm>
            <a:custGeom>
              <a:avLst/>
              <a:gdLst/>
              <a:ahLst/>
              <a:cxnLst/>
              <a:rect r="r" b="b" t="t" l="l"/>
              <a:pathLst>
                <a:path h="6066790" w="17831358">
                  <a:moveTo>
                    <a:pt x="1692910" y="0"/>
                  </a:moveTo>
                  <a:lnTo>
                    <a:pt x="1692910" y="6065520"/>
                  </a:lnTo>
                  <a:cubicBezTo>
                    <a:pt x="1710690" y="6066790"/>
                    <a:pt x="1728470" y="6066790"/>
                    <a:pt x="1746250" y="6066790"/>
                  </a:cubicBezTo>
                  <a:lnTo>
                    <a:pt x="16074947" y="6066790"/>
                  </a:lnTo>
                  <a:lnTo>
                    <a:pt x="16074947" y="0"/>
                  </a:lnTo>
                  <a:lnTo>
                    <a:pt x="1692910" y="0"/>
                  </a:lnTo>
                  <a:close/>
                  <a:moveTo>
                    <a:pt x="16532147" y="0"/>
                  </a:moveTo>
                  <a:lnTo>
                    <a:pt x="16074947" y="0"/>
                  </a:lnTo>
                  <a:lnTo>
                    <a:pt x="16074947" y="6065520"/>
                  </a:lnTo>
                  <a:lnTo>
                    <a:pt x="16085108" y="6065520"/>
                  </a:lnTo>
                  <a:cubicBezTo>
                    <a:pt x="16824247" y="6065520"/>
                    <a:pt x="17473217" y="5462270"/>
                    <a:pt x="17526558" y="4725670"/>
                  </a:cubicBezTo>
                  <a:lnTo>
                    <a:pt x="17776747" y="1338580"/>
                  </a:lnTo>
                  <a:cubicBezTo>
                    <a:pt x="17831358" y="603250"/>
                    <a:pt x="17271288" y="0"/>
                    <a:pt x="16532147"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A7CBDF"/>
            </a:solidFill>
          </p:spPr>
        </p:sp>
      </p:grpSp>
      <p:grpSp>
        <p:nvGrpSpPr>
          <p:cNvPr name="Group 21" id="21"/>
          <p:cNvGrpSpPr/>
          <p:nvPr/>
        </p:nvGrpSpPr>
        <p:grpSpPr>
          <a:xfrm rot="-10800000">
            <a:off x="439158" y="5597278"/>
            <a:ext cx="6614555" cy="1988255"/>
            <a:chOff x="0" y="0"/>
            <a:chExt cx="20178858" cy="6065520"/>
          </a:xfrm>
        </p:grpSpPr>
        <p:sp>
          <p:nvSpPr>
            <p:cNvPr name="Freeform 22" id="22"/>
            <p:cNvSpPr/>
            <p:nvPr/>
          </p:nvSpPr>
          <p:spPr>
            <a:xfrm flipH="false" flipV="false" rot="0">
              <a:off x="-50800" y="0"/>
              <a:ext cx="20280458" cy="6066790"/>
            </a:xfrm>
            <a:custGeom>
              <a:avLst/>
              <a:gdLst/>
              <a:ahLst/>
              <a:cxnLst/>
              <a:rect r="r" b="b" t="t" l="l"/>
              <a:pathLst>
                <a:path h="6066790" w="20280458">
                  <a:moveTo>
                    <a:pt x="1692910" y="0"/>
                  </a:moveTo>
                  <a:lnTo>
                    <a:pt x="1692910" y="6065520"/>
                  </a:lnTo>
                  <a:cubicBezTo>
                    <a:pt x="1710690" y="6066790"/>
                    <a:pt x="1728470" y="6066790"/>
                    <a:pt x="1746250" y="6066790"/>
                  </a:cubicBezTo>
                  <a:lnTo>
                    <a:pt x="18524048" y="6066790"/>
                  </a:lnTo>
                  <a:lnTo>
                    <a:pt x="18524048" y="0"/>
                  </a:lnTo>
                  <a:lnTo>
                    <a:pt x="1692910" y="0"/>
                  </a:lnTo>
                  <a:close/>
                  <a:moveTo>
                    <a:pt x="18981248" y="0"/>
                  </a:moveTo>
                  <a:lnTo>
                    <a:pt x="18524048" y="0"/>
                  </a:lnTo>
                  <a:lnTo>
                    <a:pt x="18524048" y="6065520"/>
                  </a:lnTo>
                  <a:lnTo>
                    <a:pt x="18534208" y="6065520"/>
                  </a:lnTo>
                  <a:cubicBezTo>
                    <a:pt x="19273348" y="6065520"/>
                    <a:pt x="19922317" y="5462270"/>
                    <a:pt x="19975658" y="4725670"/>
                  </a:cubicBezTo>
                  <a:lnTo>
                    <a:pt x="20225848" y="1338580"/>
                  </a:lnTo>
                  <a:cubicBezTo>
                    <a:pt x="20280458" y="603250"/>
                    <a:pt x="19720389" y="0"/>
                    <a:pt x="18981248"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9D9D9"/>
            </a:solidFill>
          </p:spPr>
        </p:sp>
      </p:grpSp>
      <p:sp>
        <p:nvSpPr>
          <p:cNvPr name="Freeform 23" id="23"/>
          <p:cNvSpPr/>
          <p:nvPr/>
        </p:nvSpPr>
        <p:spPr>
          <a:xfrm flipH="false" flipV="false" rot="-2700000">
            <a:off x="101623" y="3496098"/>
            <a:ext cx="681160" cy="357609"/>
          </a:xfrm>
          <a:custGeom>
            <a:avLst/>
            <a:gdLst/>
            <a:ahLst/>
            <a:cxnLst/>
            <a:rect r="r" b="b" t="t" l="l"/>
            <a:pathLst>
              <a:path h="357609" w="681160">
                <a:moveTo>
                  <a:pt x="0" y="0"/>
                </a:moveTo>
                <a:lnTo>
                  <a:pt x="681160" y="0"/>
                </a:lnTo>
                <a:lnTo>
                  <a:pt x="681160" y="357609"/>
                </a:lnTo>
                <a:lnTo>
                  <a:pt x="0" y="3576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2933494">
            <a:off x="6890187" y="3339581"/>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8100000">
            <a:off x="7014406" y="9458405"/>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7818022">
            <a:off x="64466" y="9430764"/>
            <a:ext cx="620976" cy="326012"/>
          </a:xfrm>
          <a:custGeom>
            <a:avLst/>
            <a:gdLst/>
            <a:ahLst/>
            <a:cxnLst/>
            <a:rect r="r" b="b" t="t" l="l"/>
            <a:pathLst>
              <a:path h="326012" w="620976">
                <a:moveTo>
                  <a:pt x="0" y="0"/>
                </a:moveTo>
                <a:lnTo>
                  <a:pt x="620976" y="0"/>
                </a:lnTo>
                <a:lnTo>
                  <a:pt x="620976" y="326013"/>
                </a:lnTo>
                <a:lnTo>
                  <a:pt x="0" y="3260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7" id="27"/>
          <p:cNvGrpSpPr/>
          <p:nvPr/>
        </p:nvGrpSpPr>
        <p:grpSpPr>
          <a:xfrm rot="0">
            <a:off x="6665397" y="10175298"/>
            <a:ext cx="614226" cy="260207"/>
            <a:chOff x="0" y="0"/>
            <a:chExt cx="359744" cy="152400"/>
          </a:xfrm>
        </p:grpSpPr>
        <p:sp>
          <p:nvSpPr>
            <p:cNvPr name="Freeform 28" id="28"/>
            <p:cNvSpPr/>
            <p:nvPr/>
          </p:nvSpPr>
          <p:spPr>
            <a:xfrm flipH="false" flipV="false" rot="0">
              <a:off x="0" y="0"/>
              <a:ext cx="359744" cy="152400"/>
            </a:xfrm>
            <a:custGeom>
              <a:avLst/>
              <a:gdLst/>
              <a:ahLst/>
              <a:cxnLst/>
              <a:rect r="r" b="b" t="t" l="l"/>
              <a:pathLst>
                <a:path h="152400" w="359744">
                  <a:moveTo>
                    <a:pt x="0" y="0"/>
                  </a:moveTo>
                  <a:lnTo>
                    <a:pt x="359744" y="0"/>
                  </a:lnTo>
                  <a:lnTo>
                    <a:pt x="359744" y="152400"/>
                  </a:lnTo>
                  <a:lnTo>
                    <a:pt x="0" y="152400"/>
                  </a:lnTo>
                  <a:close/>
                </a:path>
              </a:pathLst>
            </a:custGeom>
            <a:solidFill>
              <a:srgbClr val="D9D9D9"/>
            </a:solidFill>
          </p:spPr>
        </p:sp>
      </p:grpSp>
      <p:sp>
        <p:nvSpPr>
          <p:cNvPr name="Freeform 29" id="29"/>
          <p:cNvSpPr/>
          <p:nvPr/>
        </p:nvSpPr>
        <p:spPr>
          <a:xfrm flipH="false" flipV="false" rot="0">
            <a:off x="5622670" y="68015"/>
            <a:ext cx="1823030" cy="1823030"/>
          </a:xfrm>
          <a:custGeom>
            <a:avLst/>
            <a:gdLst/>
            <a:ahLst/>
            <a:cxnLst/>
            <a:rect r="r" b="b" t="t" l="l"/>
            <a:pathLst>
              <a:path h="1823030" w="1823030">
                <a:moveTo>
                  <a:pt x="0" y="0"/>
                </a:moveTo>
                <a:lnTo>
                  <a:pt x="1823030" y="0"/>
                </a:lnTo>
                <a:lnTo>
                  <a:pt x="1823030" y="1823030"/>
                </a:lnTo>
                <a:lnTo>
                  <a:pt x="0" y="1823030"/>
                </a:lnTo>
                <a:lnTo>
                  <a:pt x="0" y="0"/>
                </a:lnTo>
                <a:close/>
              </a:path>
            </a:pathLst>
          </a:custGeom>
          <a:blipFill>
            <a:blip r:embed="rId7"/>
            <a:stretch>
              <a:fillRect l="0" t="0" r="0" b="0"/>
            </a:stretch>
          </a:blipFill>
        </p:spPr>
      </p:sp>
      <p:sp>
        <p:nvSpPr>
          <p:cNvPr name="TextBox 30" id="30"/>
          <p:cNvSpPr txBox="true"/>
          <p:nvPr/>
        </p:nvSpPr>
        <p:spPr>
          <a:xfrm rot="0">
            <a:off x="298840" y="389591"/>
            <a:ext cx="5361930" cy="796735"/>
          </a:xfrm>
          <a:prstGeom prst="rect">
            <a:avLst/>
          </a:prstGeom>
        </p:spPr>
        <p:txBody>
          <a:bodyPr anchor="t" rtlCol="false" tIns="0" lIns="0" bIns="0" rIns="0">
            <a:spAutoFit/>
          </a:bodyPr>
          <a:lstStyle/>
          <a:p>
            <a:pPr algn="ctr">
              <a:lnSpc>
                <a:spcPts val="3214"/>
              </a:lnSpc>
              <a:spcBef>
                <a:spcPct val="0"/>
              </a:spcBef>
            </a:pPr>
            <a:r>
              <a:rPr lang="en-US" sz="2295" spc="114">
                <a:solidFill>
                  <a:srgbClr val="185A1A"/>
                </a:solidFill>
                <a:latin typeface="Paytone One"/>
                <a:ea typeface="Paytone One"/>
                <a:cs typeface="Paytone One"/>
                <a:sym typeface="Paytone One"/>
              </a:rPr>
              <a:t>DIGITAL CITIZENSHIP MOVEMENT IN SCHOOL </a:t>
            </a:r>
          </a:p>
        </p:txBody>
      </p:sp>
      <p:sp>
        <p:nvSpPr>
          <p:cNvPr name="TextBox 31" id="31"/>
          <p:cNvSpPr txBox="true"/>
          <p:nvPr/>
        </p:nvSpPr>
        <p:spPr>
          <a:xfrm rot="0">
            <a:off x="568811" y="1291101"/>
            <a:ext cx="4154343" cy="390394"/>
          </a:xfrm>
          <a:prstGeom prst="rect">
            <a:avLst/>
          </a:prstGeom>
        </p:spPr>
        <p:txBody>
          <a:bodyPr anchor="t" rtlCol="false" tIns="0" lIns="0" bIns="0" rIns="0">
            <a:spAutoFit/>
          </a:bodyPr>
          <a:lstStyle/>
          <a:p>
            <a:pPr algn="ctr">
              <a:lnSpc>
                <a:spcPts val="3157"/>
              </a:lnSpc>
              <a:spcBef>
                <a:spcPct val="0"/>
              </a:spcBef>
            </a:pPr>
            <a:r>
              <a:rPr lang="en-US" sz="2255" spc="128">
                <a:solidFill>
                  <a:srgbClr val="185A1A"/>
                </a:solidFill>
                <a:latin typeface="Kalam Bold"/>
                <a:ea typeface="Kalam Bold"/>
                <a:cs typeface="Kalam Bold"/>
                <a:sym typeface="Kalam Bold"/>
              </a:rPr>
              <a:t>Student Lessons</a:t>
            </a:r>
          </a:p>
        </p:txBody>
      </p:sp>
      <p:sp>
        <p:nvSpPr>
          <p:cNvPr name="TextBox 32" id="32"/>
          <p:cNvSpPr txBox="true"/>
          <p:nvPr/>
        </p:nvSpPr>
        <p:spPr>
          <a:xfrm rot="0">
            <a:off x="667099" y="2496146"/>
            <a:ext cx="1739962" cy="223116"/>
          </a:xfrm>
          <a:prstGeom prst="rect">
            <a:avLst/>
          </a:prstGeom>
        </p:spPr>
        <p:txBody>
          <a:bodyPr anchor="t" rtlCol="false" tIns="0" lIns="0" bIns="0" rIns="0">
            <a:spAutoFit/>
          </a:bodyPr>
          <a:lstStyle/>
          <a:p>
            <a:pPr algn="l" marL="0" indent="0" lvl="0">
              <a:lnSpc>
                <a:spcPts val="1877"/>
              </a:lnSpc>
              <a:spcBef>
                <a:spcPct val="0"/>
              </a:spcBef>
            </a:pPr>
            <a:r>
              <a:rPr lang="en-US" sz="1340" spc="76">
                <a:solidFill>
                  <a:srgbClr val="217352"/>
                </a:solidFill>
                <a:latin typeface="Kalam Bold"/>
                <a:ea typeface="Kalam Bold"/>
                <a:cs typeface="Kalam Bold"/>
                <a:sym typeface="Kalam Bold"/>
              </a:rPr>
              <a:t>CONCEPT:</a:t>
            </a:r>
          </a:p>
        </p:txBody>
      </p:sp>
      <p:sp>
        <p:nvSpPr>
          <p:cNvPr name="TextBox 33" id="33"/>
          <p:cNvSpPr txBox="true"/>
          <p:nvPr/>
        </p:nvSpPr>
        <p:spPr>
          <a:xfrm rot="0">
            <a:off x="667099" y="2835516"/>
            <a:ext cx="1739962" cy="223116"/>
          </a:xfrm>
          <a:prstGeom prst="rect">
            <a:avLst/>
          </a:prstGeom>
        </p:spPr>
        <p:txBody>
          <a:bodyPr anchor="t" rtlCol="false" tIns="0" lIns="0" bIns="0" rIns="0">
            <a:spAutoFit/>
          </a:bodyPr>
          <a:lstStyle/>
          <a:p>
            <a:pPr algn="l" marL="0" indent="0" lvl="0">
              <a:lnSpc>
                <a:spcPts val="1877"/>
              </a:lnSpc>
              <a:spcBef>
                <a:spcPct val="0"/>
              </a:spcBef>
            </a:pPr>
            <a:r>
              <a:rPr lang="en-US" sz="1340" spc="76">
                <a:solidFill>
                  <a:srgbClr val="217352"/>
                </a:solidFill>
                <a:latin typeface="Kalam Bold"/>
                <a:ea typeface="Kalam Bold"/>
                <a:cs typeface="Kalam Bold"/>
                <a:sym typeface="Kalam Bold"/>
              </a:rPr>
              <a:t>EXERCISE NAME:</a:t>
            </a:r>
          </a:p>
        </p:txBody>
      </p:sp>
      <p:sp>
        <p:nvSpPr>
          <p:cNvPr name="TextBox 34" id="34"/>
          <p:cNvSpPr txBox="true"/>
          <p:nvPr/>
        </p:nvSpPr>
        <p:spPr>
          <a:xfrm rot="0">
            <a:off x="-113684" y="3288593"/>
            <a:ext cx="2150195" cy="213995"/>
          </a:xfrm>
          <a:prstGeom prst="rect">
            <a:avLst/>
          </a:prstGeom>
        </p:spPr>
        <p:txBody>
          <a:bodyPr anchor="t" rtlCol="false" tIns="0" lIns="0" bIns="0" rIns="0">
            <a:spAutoFit/>
          </a:bodyPr>
          <a:lstStyle/>
          <a:p>
            <a:pPr algn="ctr" marL="0" indent="0" lvl="0">
              <a:lnSpc>
                <a:spcPts val="1855"/>
              </a:lnSpc>
              <a:spcBef>
                <a:spcPct val="0"/>
              </a:spcBef>
            </a:pPr>
            <a:r>
              <a:rPr lang="en-US" sz="1325" spc="75">
                <a:solidFill>
                  <a:srgbClr val="185A1A"/>
                </a:solidFill>
                <a:latin typeface="Kalam Bold"/>
                <a:ea typeface="Kalam Bold"/>
                <a:cs typeface="Kalam Bold"/>
                <a:sym typeface="Kalam Bold"/>
              </a:rPr>
              <a:t>AIM:</a:t>
            </a:r>
          </a:p>
        </p:txBody>
      </p:sp>
      <p:sp>
        <p:nvSpPr>
          <p:cNvPr name="TextBox 35" id="35"/>
          <p:cNvSpPr txBox="true"/>
          <p:nvPr/>
        </p:nvSpPr>
        <p:spPr>
          <a:xfrm rot="0">
            <a:off x="365284" y="5108963"/>
            <a:ext cx="2127961" cy="240665"/>
          </a:xfrm>
          <a:prstGeom prst="rect">
            <a:avLst/>
          </a:prstGeom>
        </p:spPr>
        <p:txBody>
          <a:bodyPr anchor="t" rtlCol="false" tIns="0" lIns="0" bIns="0" rIns="0">
            <a:spAutoFit/>
          </a:bodyPr>
          <a:lstStyle/>
          <a:p>
            <a:pPr algn="ctr" marL="0" indent="0" lvl="0">
              <a:lnSpc>
                <a:spcPts val="1960"/>
              </a:lnSpc>
              <a:spcBef>
                <a:spcPct val="0"/>
              </a:spcBef>
            </a:pPr>
            <a:r>
              <a:rPr lang="en-US" sz="1400" spc="79">
                <a:solidFill>
                  <a:srgbClr val="185A1A"/>
                </a:solidFill>
                <a:latin typeface="Kalam Bold"/>
                <a:ea typeface="Kalam Bold"/>
                <a:cs typeface="Kalam Bold"/>
                <a:sym typeface="Kalam Bold"/>
              </a:rPr>
              <a:t>METHODOLOGY</a:t>
            </a:r>
          </a:p>
        </p:txBody>
      </p:sp>
      <p:sp>
        <p:nvSpPr>
          <p:cNvPr name="TextBox 36" id="36"/>
          <p:cNvSpPr txBox="true"/>
          <p:nvPr/>
        </p:nvSpPr>
        <p:spPr>
          <a:xfrm rot="0">
            <a:off x="457126" y="8036285"/>
            <a:ext cx="6822497" cy="240665"/>
          </a:xfrm>
          <a:prstGeom prst="rect">
            <a:avLst/>
          </a:prstGeom>
        </p:spPr>
        <p:txBody>
          <a:bodyPr anchor="t" rtlCol="false" tIns="0" lIns="0" bIns="0" rIns="0">
            <a:spAutoFit/>
          </a:bodyPr>
          <a:lstStyle/>
          <a:p>
            <a:pPr algn="l" marL="0" indent="0" lvl="0">
              <a:lnSpc>
                <a:spcPts val="1960"/>
              </a:lnSpc>
              <a:spcBef>
                <a:spcPct val="0"/>
              </a:spcBef>
            </a:pPr>
            <a:r>
              <a:rPr lang="en-US" sz="1400" spc="79">
                <a:solidFill>
                  <a:srgbClr val="185A1A"/>
                </a:solidFill>
                <a:latin typeface="Kalam Bold"/>
                <a:ea typeface="Kalam Bold"/>
                <a:cs typeface="Kalam Bold"/>
                <a:sym typeface="Kalam Bold"/>
              </a:rPr>
              <a:t>REFLECTION QUESTIONS  (CHILDREN OR FACILITATOR)</a:t>
            </a:r>
          </a:p>
        </p:txBody>
      </p:sp>
      <p:sp>
        <p:nvSpPr>
          <p:cNvPr name="TextBox 37" id="37"/>
          <p:cNvSpPr txBox="true"/>
          <p:nvPr/>
        </p:nvSpPr>
        <p:spPr>
          <a:xfrm rot="0">
            <a:off x="5660770" y="10199804"/>
            <a:ext cx="819150" cy="198120"/>
          </a:xfrm>
          <a:prstGeom prst="rect">
            <a:avLst/>
          </a:prstGeom>
        </p:spPr>
        <p:txBody>
          <a:bodyPr anchor="t" rtlCol="false" tIns="0" lIns="0" bIns="0" rIns="0">
            <a:spAutoFit/>
          </a:bodyPr>
          <a:lstStyle/>
          <a:p>
            <a:pPr algn="ctr">
              <a:lnSpc>
                <a:spcPts val="1679"/>
              </a:lnSpc>
              <a:spcBef>
                <a:spcPct val="0"/>
              </a:spcBef>
            </a:pPr>
            <a:r>
              <a:rPr lang="en-US" sz="1200" spc="68">
                <a:solidFill>
                  <a:srgbClr val="185A1A"/>
                </a:solidFill>
                <a:latin typeface="Kalam Bold"/>
                <a:ea typeface="Kalam Bold"/>
                <a:cs typeface="Kalam Bold"/>
                <a:sym typeface="Kalam Bold"/>
              </a:rPr>
              <a:t>LESSON #</a:t>
            </a:r>
            <a:r>
              <a:rPr lang="en-US" sz="1200" spc="68">
                <a:solidFill>
                  <a:srgbClr val="185A1A"/>
                </a:solidFill>
                <a:latin typeface="Kalam Bold"/>
                <a:ea typeface="Kalam Bold"/>
                <a:cs typeface="Kalam Bold"/>
                <a:sym typeface="Kalam Bold"/>
              </a:rPr>
              <a:t>:</a:t>
            </a:r>
          </a:p>
        </p:txBody>
      </p:sp>
      <p:sp>
        <p:nvSpPr>
          <p:cNvPr name="TextBox 38" id="38"/>
          <p:cNvSpPr txBox="true"/>
          <p:nvPr/>
        </p:nvSpPr>
        <p:spPr>
          <a:xfrm rot="0">
            <a:off x="195567" y="10168494"/>
            <a:ext cx="1009055" cy="198120"/>
          </a:xfrm>
          <a:prstGeom prst="rect">
            <a:avLst/>
          </a:prstGeom>
        </p:spPr>
        <p:txBody>
          <a:bodyPr anchor="t" rtlCol="false" tIns="0" lIns="0" bIns="0" rIns="0">
            <a:spAutoFit/>
          </a:bodyPr>
          <a:lstStyle/>
          <a:p>
            <a:pPr algn="ctr">
              <a:lnSpc>
                <a:spcPts val="1679"/>
              </a:lnSpc>
              <a:spcBef>
                <a:spcPct val="0"/>
              </a:spcBef>
            </a:pPr>
            <a:r>
              <a:rPr lang="en-US" sz="1200" spc="68">
                <a:solidFill>
                  <a:srgbClr val="185A1A"/>
                </a:solidFill>
                <a:latin typeface="Kalam Bold"/>
                <a:ea typeface="Kalam Bold"/>
                <a:cs typeface="Kalam Bold"/>
                <a:sym typeface="Kalam Bold"/>
              </a:rPr>
              <a:t>REFERENCES</a:t>
            </a:r>
            <a:r>
              <a:rPr lang="en-US" sz="1200" spc="68">
                <a:solidFill>
                  <a:srgbClr val="185A1A"/>
                </a:solidFill>
                <a:latin typeface="Kalam Bold"/>
                <a:ea typeface="Kalam Bold"/>
                <a:cs typeface="Kalam Bold"/>
                <a:sym typeface="Kalam Bold"/>
              </a:rPr>
              <a:t>:</a:t>
            </a:r>
          </a:p>
        </p:txBody>
      </p:sp>
      <p:sp>
        <p:nvSpPr>
          <p:cNvPr name="TextBox 39" id="39"/>
          <p:cNvSpPr txBox="true"/>
          <p:nvPr/>
        </p:nvSpPr>
        <p:spPr>
          <a:xfrm rot="0">
            <a:off x="2493244" y="2312372"/>
            <a:ext cx="4172153" cy="382270"/>
          </a:xfrm>
          <a:prstGeom prst="rect">
            <a:avLst/>
          </a:prstGeom>
        </p:spPr>
        <p:txBody>
          <a:bodyPr anchor="t" rtlCol="false" tIns="0" lIns="0" bIns="0" rIns="0">
            <a:spAutoFit/>
          </a:bodyPr>
          <a:lstStyle/>
          <a:p>
            <a:pPr algn="ctr">
              <a:lnSpc>
                <a:spcPts val="3079"/>
              </a:lnSpc>
            </a:pPr>
            <a:r>
              <a:rPr lang="en-US" sz="2199">
                <a:solidFill>
                  <a:srgbClr val="000000"/>
                </a:solidFill>
                <a:latin typeface="Bantayog"/>
                <a:ea typeface="Bantayog"/>
                <a:cs typeface="Bantayog"/>
                <a:sym typeface="Bantayog"/>
              </a:rPr>
              <a:t>“Safe Internet use"</a:t>
            </a:r>
          </a:p>
        </p:txBody>
      </p:sp>
      <p:sp>
        <p:nvSpPr>
          <p:cNvPr name="TextBox 40" id="40"/>
          <p:cNvSpPr txBox="true"/>
          <p:nvPr/>
        </p:nvSpPr>
        <p:spPr>
          <a:xfrm rot="0">
            <a:off x="2493244" y="2665110"/>
            <a:ext cx="4172153" cy="382270"/>
          </a:xfrm>
          <a:prstGeom prst="rect">
            <a:avLst/>
          </a:prstGeom>
        </p:spPr>
        <p:txBody>
          <a:bodyPr anchor="t" rtlCol="false" tIns="0" lIns="0" bIns="0" rIns="0">
            <a:spAutoFit/>
          </a:bodyPr>
          <a:lstStyle/>
          <a:p>
            <a:pPr algn="ctr">
              <a:lnSpc>
                <a:spcPts val="3079"/>
              </a:lnSpc>
            </a:pPr>
            <a:r>
              <a:rPr lang="en-US" sz="2199">
                <a:solidFill>
                  <a:srgbClr val="000000"/>
                </a:solidFill>
                <a:latin typeface="Bantayog"/>
                <a:ea typeface="Bantayog"/>
                <a:cs typeface="Bantayog"/>
                <a:sym typeface="Bantayog"/>
              </a:rPr>
              <a:t>My ideal social network</a:t>
            </a:r>
          </a:p>
        </p:txBody>
      </p:sp>
      <p:sp>
        <p:nvSpPr>
          <p:cNvPr name="TextBox 41" id="41"/>
          <p:cNvSpPr txBox="true"/>
          <p:nvPr/>
        </p:nvSpPr>
        <p:spPr>
          <a:xfrm rot="0">
            <a:off x="700095" y="3694818"/>
            <a:ext cx="6368218" cy="772794"/>
          </a:xfrm>
          <a:prstGeom prst="rect">
            <a:avLst/>
          </a:prstGeom>
        </p:spPr>
        <p:txBody>
          <a:bodyPr anchor="t" rtlCol="false" tIns="0" lIns="0" bIns="0" rIns="0">
            <a:spAutoFit/>
          </a:bodyPr>
          <a:lstStyle/>
          <a:p>
            <a:pPr algn="ctr">
              <a:lnSpc>
                <a:spcPts val="3080"/>
              </a:lnSpc>
            </a:pPr>
            <a:r>
              <a:rPr lang="en-US" sz="2200">
                <a:solidFill>
                  <a:srgbClr val="000000"/>
                </a:solidFill>
                <a:latin typeface="Bantayog"/>
                <a:ea typeface="Bantayog"/>
                <a:cs typeface="Bantayog"/>
                <a:sym typeface="Bantayog"/>
              </a:rPr>
              <a:t>To identify the main characteristics of a social network, safe for children.</a:t>
            </a:r>
          </a:p>
        </p:txBody>
      </p:sp>
      <p:sp>
        <p:nvSpPr>
          <p:cNvPr name="TextBox 42" id="42"/>
          <p:cNvSpPr txBox="true"/>
          <p:nvPr/>
        </p:nvSpPr>
        <p:spPr>
          <a:xfrm rot="0">
            <a:off x="809463" y="5663953"/>
            <a:ext cx="5855934" cy="2540858"/>
          </a:xfrm>
          <a:prstGeom prst="rect">
            <a:avLst/>
          </a:prstGeom>
        </p:spPr>
        <p:txBody>
          <a:bodyPr anchor="t" rtlCol="false" tIns="0" lIns="0" bIns="0" rIns="0">
            <a:spAutoFit/>
          </a:bodyPr>
          <a:lstStyle/>
          <a:p>
            <a:pPr algn="l" marL="367031" indent="-183515" lvl="1">
              <a:lnSpc>
                <a:spcPts val="2380"/>
              </a:lnSpc>
              <a:buFont typeface="Arial"/>
              <a:buChar char="•"/>
            </a:pPr>
            <a:r>
              <a:rPr lang="en-US" sz="1700">
                <a:solidFill>
                  <a:srgbClr val="000000"/>
                </a:solidFill>
                <a:latin typeface="Bantayog"/>
                <a:ea typeface="Bantayog"/>
                <a:cs typeface="Bantayog"/>
                <a:sym typeface="Bantayog"/>
              </a:rPr>
              <a:t>Introduce the topic through a debate with some  example of Apps or social networks they use; let’s talk about it. We can create a slide with the students’ suggestions.</a:t>
            </a:r>
          </a:p>
          <a:p>
            <a:pPr algn="l">
              <a:lnSpc>
                <a:spcPts val="2380"/>
              </a:lnSpc>
            </a:pPr>
            <a:r>
              <a:rPr lang="en-US" sz="1700">
                <a:solidFill>
                  <a:srgbClr val="000000"/>
                </a:solidFill>
                <a:latin typeface="Bantayog"/>
                <a:ea typeface="Bantayog"/>
                <a:cs typeface="Bantayog"/>
                <a:sym typeface="Bantayog"/>
              </a:rPr>
              <a:t>      Find all the elements that a safe social network </a:t>
            </a:r>
          </a:p>
          <a:p>
            <a:pPr algn="l">
              <a:lnSpc>
                <a:spcPts val="2380"/>
              </a:lnSpc>
            </a:pPr>
            <a:r>
              <a:rPr lang="en-US" sz="1700">
                <a:solidFill>
                  <a:srgbClr val="000000"/>
                </a:solidFill>
                <a:latin typeface="Bantayog"/>
                <a:ea typeface="Bantayog"/>
                <a:cs typeface="Bantayog"/>
                <a:sym typeface="Bantayog"/>
              </a:rPr>
              <a:t>      requires, through questions and group work.</a:t>
            </a:r>
          </a:p>
          <a:p>
            <a:pPr algn="l">
              <a:lnSpc>
                <a:spcPts val="2075"/>
              </a:lnSpc>
            </a:pPr>
            <a:r>
              <a:rPr lang="en-US" sz="1482">
                <a:solidFill>
                  <a:srgbClr val="000000"/>
                </a:solidFill>
                <a:latin typeface="Open Sans Bold"/>
                <a:ea typeface="Open Sans Bold"/>
                <a:cs typeface="Open Sans Bold"/>
                <a:sym typeface="Open Sans Bold"/>
              </a:rPr>
              <a:t>      </a:t>
            </a:r>
          </a:p>
          <a:p>
            <a:pPr algn="l">
              <a:lnSpc>
                <a:spcPts val="2075"/>
              </a:lnSpc>
            </a:pPr>
          </a:p>
          <a:p>
            <a:pPr algn="l">
              <a:lnSpc>
                <a:spcPts val="2075"/>
              </a:lnSpc>
            </a:pPr>
          </a:p>
        </p:txBody>
      </p:sp>
      <p:sp>
        <p:nvSpPr>
          <p:cNvPr name="TextBox 43" id="43"/>
          <p:cNvSpPr txBox="true"/>
          <p:nvPr/>
        </p:nvSpPr>
        <p:spPr>
          <a:xfrm rot="0">
            <a:off x="6668758" y="10185074"/>
            <a:ext cx="659497" cy="233458"/>
          </a:xfrm>
          <a:prstGeom prst="rect">
            <a:avLst/>
          </a:prstGeom>
        </p:spPr>
        <p:txBody>
          <a:bodyPr anchor="t" rtlCol="false" tIns="0" lIns="0" bIns="0" rIns="0">
            <a:spAutoFit/>
          </a:bodyPr>
          <a:lstStyle/>
          <a:p>
            <a:pPr algn="ctr">
              <a:lnSpc>
                <a:spcPts val="1832"/>
              </a:lnSpc>
            </a:pPr>
            <a:r>
              <a:rPr lang="en-US" sz="1308">
                <a:solidFill>
                  <a:srgbClr val="000000"/>
                </a:solidFill>
                <a:latin typeface="Open Sans"/>
                <a:ea typeface="Open Sans"/>
                <a:cs typeface="Open Sans"/>
                <a:sym typeface="Open Sans"/>
              </a:rPr>
              <a:t>3</a:t>
            </a:r>
          </a:p>
        </p:txBody>
      </p:sp>
      <p:sp>
        <p:nvSpPr>
          <p:cNvPr name="TextBox 44" id="44"/>
          <p:cNvSpPr txBox="true"/>
          <p:nvPr/>
        </p:nvSpPr>
        <p:spPr>
          <a:xfrm rot="0">
            <a:off x="568811" y="8432687"/>
            <a:ext cx="6631864" cy="1147334"/>
          </a:xfrm>
          <a:prstGeom prst="rect">
            <a:avLst/>
          </a:prstGeom>
        </p:spPr>
        <p:txBody>
          <a:bodyPr anchor="t" rtlCol="false" tIns="0" lIns="0" bIns="0" rIns="0">
            <a:spAutoFit/>
          </a:bodyPr>
          <a:lstStyle/>
          <a:p>
            <a:pPr algn="ctr">
              <a:lnSpc>
                <a:spcPts val="1861"/>
              </a:lnSpc>
            </a:pPr>
            <a:r>
              <a:rPr lang="en-US" sz="1329" spc="75">
                <a:solidFill>
                  <a:srgbClr val="000000"/>
                </a:solidFill>
                <a:latin typeface="Bantayog"/>
                <a:ea typeface="Bantayog"/>
                <a:cs typeface="Bantayog"/>
                <a:sym typeface="Bantayog"/>
              </a:rPr>
              <a:t>DO YOU LIKE SOCIAL NETWORKS?</a:t>
            </a:r>
          </a:p>
          <a:p>
            <a:pPr algn="ctr">
              <a:lnSpc>
                <a:spcPts val="1861"/>
              </a:lnSpc>
              <a:spcBef>
                <a:spcPct val="0"/>
              </a:spcBef>
            </a:pPr>
            <a:r>
              <a:rPr lang="en-US" sz="1329" spc="75">
                <a:solidFill>
                  <a:srgbClr val="000000"/>
                </a:solidFill>
                <a:latin typeface="Bantayog"/>
                <a:ea typeface="Bantayog"/>
                <a:cs typeface="Bantayog"/>
                <a:sym typeface="Bantayog"/>
              </a:rPr>
              <a:t>ARE THEY USEFUL?</a:t>
            </a:r>
          </a:p>
          <a:p>
            <a:pPr algn="ctr">
              <a:lnSpc>
                <a:spcPts val="1861"/>
              </a:lnSpc>
              <a:spcBef>
                <a:spcPct val="0"/>
              </a:spcBef>
            </a:pPr>
            <a:r>
              <a:rPr lang="en-US" sz="1329" spc="75">
                <a:solidFill>
                  <a:srgbClr val="000000"/>
                </a:solidFill>
                <a:latin typeface="Bantayog"/>
                <a:ea typeface="Bantayog"/>
                <a:cs typeface="Bantayog"/>
                <a:sym typeface="Bantayog"/>
              </a:rPr>
              <a:t>THINK ABOUT WHAT YOU DO ON THE INTERNET: IS IT </a:t>
            </a:r>
          </a:p>
          <a:p>
            <a:pPr algn="ctr">
              <a:lnSpc>
                <a:spcPts val="1861"/>
              </a:lnSpc>
              <a:spcBef>
                <a:spcPct val="0"/>
              </a:spcBef>
            </a:pPr>
            <a:r>
              <a:rPr lang="en-US" sz="1329" spc="75">
                <a:solidFill>
                  <a:srgbClr val="000000"/>
                </a:solidFill>
                <a:latin typeface="Bantayog"/>
                <a:ea typeface="Bantayog"/>
                <a:cs typeface="Bantayog"/>
                <a:sym typeface="Bantayog"/>
              </a:rPr>
              <a:t>       RIGHT OR WRONG?</a:t>
            </a:r>
          </a:p>
          <a:p>
            <a:pPr algn="ctr">
              <a:lnSpc>
                <a:spcPts val="1861"/>
              </a:lnSpc>
              <a:spcBef>
                <a:spcPct val="0"/>
              </a:spcBef>
            </a:pPr>
            <a:r>
              <a:rPr lang="en-US" sz="1329" spc="75">
                <a:solidFill>
                  <a:srgbClr val="000000"/>
                </a:solidFill>
                <a:latin typeface="Bantayog"/>
                <a:ea typeface="Bantayog"/>
                <a:cs typeface="Bantayog"/>
                <a:sym typeface="Bantayog"/>
              </a:rPr>
              <a:t>WHAT ARE THE MAIN CHARACTERISTICS OF A GOOD SOCIAL NETWORK?</a:t>
            </a:r>
          </a:p>
        </p:txBody>
      </p:sp>
      <p:sp>
        <p:nvSpPr>
          <p:cNvPr name="Freeform 45" id="45"/>
          <p:cNvSpPr/>
          <p:nvPr/>
        </p:nvSpPr>
        <p:spPr>
          <a:xfrm flipH="false" flipV="false" rot="0">
            <a:off x="-58533" y="0"/>
            <a:ext cx="1629067" cy="390408"/>
          </a:xfrm>
          <a:custGeom>
            <a:avLst/>
            <a:gdLst/>
            <a:ahLst/>
            <a:cxnLst/>
            <a:rect r="r" b="b" t="t" l="l"/>
            <a:pathLst>
              <a:path h="390408" w="1629067">
                <a:moveTo>
                  <a:pt x="0" y="0"/>
                </a:moveTo>
                <a:lnTo>
                  <a:pt x="1629066" y="0"/>
                </a:lnTo>
                <a:lnTo>
                  <a:pt x="1629066" y="390408"/>
                </a:lnTo>
                <a:lnTo>
                  <a:pt x="0" y="390408"/>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22245" t="-1068" r="-22334" b="-1025"/>
            </a:stretch>
          </a:blipFill>
        </p:spPr>
      </p:sp>
      <p:grpSp>
        <p:nvGrpSpPr>
          <p:cNvPr name="Group 3" id="3"/>
          <p:cNvGrpSpPr/>
          <p:nvPr/>
        </p:nvGrpSpPr>
        <p:grpSpPr>
          <a:xfrm rot="0">
            <a:off x="464007" y="1385622"/>
            <a:ext cx="6720268" cy="9035408"/>
            <a:chOff x="0" y="0"/>
            <a:chExt cx="3093279" cy="4158917"/>
          </a:xfrm>
        </p:grpSpPr>
        <p:sp>
          <p:nvSpPr>
            <p:cNvPr name="Freeform 4" id="4"/>
            <p:cNvSpPr/>
            <p:nvPr/>
          </p:nvSpPr>
          <p:spPr>
            <a:xfrm flipH="false" flipV="false" rot="0">
              <a:off x="0" y="0"/>
              <a:ext cx="3093279" cy="4158917"/>
            </a:xfrm>
            <a:custGeom>
              <a:avLst/>
              <a:gdLst/>
              <a:ahLst/>
              <a:cxnLst/>
              <a:rect r="r" b="b" t="t" l="l"/>
              <a:pathLst>
                <a:path h="4158917" w="3093279">
                  <a:moveTo>
                    <a:pt x="0" y="0"/>
                  </a:moveTo>
                  <a:lnTo>
                    <a:pt x="3093279" y="0"/>
                  </a:lnTo>
                  <a:lnTo>
                    <a:pt x="3093279" y="4158917"/>
                  </a:lnTo>
                  <a:lnTo>
                    <a:pt x="0" y="4158917"/>
                  </a:lnTo>
                  <a:close/>
                </a:path>
              </a:pathLst>
            </a:custGeom>
            <a:solidFill>
              <a:srgbClr val="FFEBEA"/>
            </a:solidFill>
          </p:spPr>
        </p:sp>
      </p:grpSp>
      <p:sp>
        <p:nvSpPr>
          <p:cNvPr name="Freeform 5" id="5"/>
          <p:cNvSpPr/>
          <p:nvPr/>
        </p:nvSpPr>
        <p:spPr>
          <a:xfrm flipH="false" flipV="false" rot="0">
            <a:off x="731398" y="3378122"/>
            <a:ext cx="5783727" cy="6695396"/>
          </a:xfrm>
          <a:custGeom>
            <a:avLst/>
            <a:gdLst/>
            <a:ahLst/>
            <a:cxnLst/>
            <a:rect r="r" b="b" t="t" l="l"/>
            <a:pathLst>
              <a:path h="6695396" w="5783727">
                <a:moveTo>
                  <a:pt x="0" y="0"/>
                </a:moveTo>
                <a:lnTo>
                  <a:pt x="5783727" y="0"/>
                </a:lnTo>
                <a:lnTo>
                  <a:pt x="5783727" y="6695396"/>
                </a:lnTo>
                <a:lnTo>
                  <a:pt x="0" y="6695396"/>
                </a:lnTo>
                <a:lnTo>
                  <a:pt x="0" y="0"/>
                </a:lnTo>
                <a:close/>
              </a:path>
            </a:pathLst>
          </a:custGeom>
          <a:blipFill>
            <a:blip r:embed="rId3">
              <a:alphaModFix amt="42000"/>
              <a:extLst>
                <a:ext uri="{96DAC541-7B7A-43D3-8B79-37D633B846F1}">
                  <asvg:svgBlip xmlns:asvg="http://schemas.microsoft.com/office/drawing/2016/SVG/main" r:embed="rId4"/>
                </a:ext>
              </a:extLst>
            </a:blip>
            <a:stretch>
              <a:fillRect l="-19651" t="0" r="0" b="0"/>
            </a:stretch>
          </a:blipFill>
        </p:spPr>
      </p:sp>
      <p:grpSp>
        <p:nvGrpSpPr>
          <p:cNvPr name="Group 6" id="6"/>
          <p:cNvGrpSpPr/>
          <p:nvPr/>
        </p:nvGrpSpPr>
        <p:grpSpPr>
          <a:xfrm rot="0">
            <a:off x="457967" y="344639"/>
            <a:ext cx="6720268" cy="737239"/>
            <a:chOff x="0" y="0"/>
            <a:chExt cx="3093279" cy="339344"/>
          </a:xfrm>
        </p:grpSpPr>
        <p:sp>
          <p:nvSpPr>
            <p:cNvPr name="Freeform 7" id="7"/>
            <p:cNvSpPr/>
            <p:nvPr/>
          </p:nvSpPr>
          <p:spPr>
            <a:xfrm flipH="false" flipV="false" rot="0">
              <a:off x="0" y="0"/>
              <a:ext cx="3093279" cy="339344"/>
            </a:xfrm>
            <a:custGeom>
              <a:avLst/>
              <a:gdLst/>
              <a:ahLst/>
              <a:cxnLst/>
              <a:rect r="r" b="b" t="t" l="l"/>
              <a:pathLst>
                <a:path h="339344" w="3093279">
                  <a:moveTo>
                    <a:pt x="0" y="0"/>
                  </a:moveTo>
                  <a:lnTo>
                    <a:pt x="3093279" y="0"/>
                  </a:lnTo>
                  <a:lnTo>
                    <a:pt x="3093279" y="339344"/>
                  </a:lnTo>
                  <a:lnTo>
                    <a:pt x="0" y="339344"/>
                  </a:lnTo>
                  <a:close/>
                </a:path>
              </a:pathLst>
            </a:custGeom>
            <a:solidFill>
              <a:srgbClr val="FFEBEA"/>
            </a:solidFill>
          </p:spPr>
        </p:sp>
      </p:grpSp>
      <p:sp>
        <p:nvSpPr>
          <p:cNvPr name="Freeform 8" id="8"/>
          <p:cNvSpPr/>
          <p:nvPr/>
        </p:nvSpPr>
        <p:spPr>
          <a:xfrm flipH="false" flipV="false" rot="0">
            <a:off x="5766155" y="9051981"/>
            <a:ext cx="1412079" cy="1183479"/>
          </a:xfrm>
          <a:custGeom>
            <a:avLst/>
            <a:gdLst/>
            <a:ahLst/>
            <a:cxnLst/>
            <a:rect r="r" b="b" t="t" l="l"/>
            <a:pathLst>
              <a:path h="1183479" w="1412079">
                <a:moveTo>
                  <a:pt x="0" y="0"/>
                </a:moveTo>
                <a:lnTo>
                  <a:pt x="1412080" y="0"/>
                </a:lnTo>
                <a:lnTo>
                  <a:pt x="1412080" y="1183479"/>
                </a:lnTo>
                <a:lnTo>
                  <a:pt x="0" y="1183479"/>
                </a:lnTo>
                <a:lnTo>
                  <a:pt x="0" y="0"/>
                </a:lnTo>
                <a:close/>
              </a:path>
            </a:pathLst>
          </a:custGeom>
          <a:blipFill>
            <a:blip r:embed="rId5"/>
            <a:stretch>
              <a:fillRect l="0" t="-19315" r="0" b="0"/>
            </a:stretch>
          </a:blipFill>
        </p:spPr>
      </p:sp>
      <p:sp>
        <p:nvSpPr>
          <p:cNvPr name="Freeform 9" id="9"/>
          <p:cNvSpPr/>
          <p:nvPr/>
        </p:nvSpPr>
        <p:spPr>
          <a:xfrm flipH="false" flipV="false" rot="0">
            <a:off x="2889357" y="2252494"/>
            <a:ext cx="2037862" cy="6590223"/>
          </a:xfrm>
          <a:custGeom>
            <a:avLst/>
            <a:gdLst/>
            <a:ahLst/>
            <a:cxnLst/>
            <a:rect r="r" b="b" t="t" l="l"/>
            <a:pathLst>
              <a:path h="6590223" w="2037862">
                <a:moveTo>
                  <a:pt x="0" y="0"/>
                </a:moveTo>
                <a:lnTo>
                  <a:pt x="2037863" y="0"/>
                </a:lnTo>
                <a:lnTo>
                  <a:pt x="2037863" y="6590223"/>
                </a:lnTo>
                <a:lnTo>
                  <a:pt x="0" y="6590223"/>
                </a:lnTo>
                <a:lnTo>
                  <a:pt x="0" y="0"/>
                </a:lnTo>
                <a:close/>
              </a:path>
            </a:pathLst>
          </a:custGeom>
          <a:blipFill>
            <a:blip r:embed="rId6"/>
            <a:stretch>
              <a:fillRect l="0" t="0" r="0" b="0"/>
            </a:stretch>
          </a:blipFill>
        </p:spPr>
      </p:sp>
      <p:sp>
        <p:nvSpPr>
          <p:cNvPr name="Freeform 10" id="10"/>
          <p:cNvSpPr/>
          <p:nvPr/>
        </p:nvSpPr>
        <p:spPr>
          <a:xfrm flipH="false" flipV="false" rot="0">
            <a:off x="731398" y="2602115"/>
            <a:ext cx="2045500" cy="577854"/>
          </a:xfrm>
          <a:custGeom>
            <a:avLst/>
            <a:gdLst/>
            <a:ahLst/>
            <a:cxnLst/>
            <a:rect r="r" b="b" t="t" l="l"/>
            <a:pathLst>
              <a:path h="577854" w="2045500">
                <a:moveTo>
                  <a:pt x="0" y="0"/>
                </a:moveTo>
                <a:lnTo>
                  <a:pt x="2045500" y="0"/>
                </a:lnTo>
                <a:lnTo>
                  <a:pt x="2045500" y="577854"/>
                </a:lnTo>
                <a:lnTo>
                  <a:pt x="0" y="5778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277568">
            <a:off x="1042643" y="3813345"/>
            <a:ext cx="1623478" cy="458633"/>
          </a:xfrm>
          <a:custGeom>
            <a:avLst/>
            <a:gdLst/>
            <a:ahLst/>
            <a:cxnLst/>
            <a:rect r="r" b="b" t="t" l="l"/>
            <a:pathLst>
              <a:path h="458633" w="1623478">
                <a:moveTo>
                  <a:pt x="0" y="0"/>
                </a:moveTo>
                <a:lnTo>
                  <a:pt x="1623478" y="0"/>
                </a:lnTo>
                <a:lnTo>
                  <a:pt x="1623478" y="458632"/>
                </a:lnTo>
                <a:lnTo>
                  <a:pt x="0" y="4586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731398" y="5711625"/>
            <a:ext cx="1902620" cy="537490"/>
          </a:xfrm>
          <a:custGeom>
            <a:avLst/>
            <a:gdLst/>
            <a:ahLst/>
            <a:cxnLst/>
            <a:rect r="r" b="b" t="t" l="l"/>
            <a:pathLst>
              <a:path h="537490" w="1902620">
                <a:moveTo>
                  <a:pt x="0" y="0"/>
                </a:moveTo>
                <a:lnTo>
                  <a:pt x="1902620" y="0"/>
                </a:lnTo>
                <a:lnTo>
                  <a:pt x="1902620" y="537490"/>
                </a:lnTo>
                <a:lnTo>
                  <a:pt x="0" y="53749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10635227">
            <a:off x="5052799" y="2302898"/>
            <a:ext cx="2118356" cy="598436"/>
          </a:xfrm>
          <a:custGeom>
            <a:avLst/>
            <a:gdLst/>
            <a:ahLst/>
            <a:cxnLst/>
            <a:rect r="r" b="b" t="t" l="l"/>
            <a:pathLst>
              <a:path h="598436" w="2118356">
                <a:moveTo>
                  <a:pt x="0" y="0"/>
                </a:moveTo>
                <a:lnTo>
                  <a:pt x="2118356" y="0"/>
                </a:lnTo>
                <a:lnTo>
                  <a:pt x="2118356" y="598435"/>
                </a:lnTo>
                <a:lnTo>
                  <a:pt x="0" y="5984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10558867">
            <a:off x="4192500" y="3953125"/>
            <a:ext cx="2715575" cy="767150"/>
          </a:xfrm>
          <a:custGeom>
            <a:avLst/>
            <a:gdLst/>
            <a:ahLst/>
            <a:cxnLst/>
            <a:rect r="r" b="b" t="t" l="l"/>
            <a:pathLst>
              <a:path h="767150" w="2715575">
                <a:moveTo>
                  <a:pt x="0" y="0"/>
                </a:moveTo>
                <a:lnTo>
                  <a:pt x="2715575" y="0"/>
                </a:lnTo>
                <a:lnTo>
                  <a:pt x="2715575" y="767150"/>
                </a:lnTo>
                <a:lnTo>
                  <a:pt x="0" y="7671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3402186" y="4379007"/>
            <a:ext cx="831829" cy="740328"/>
          </a:xfrm>
          <a:custGeom>
            <a:avLst/>
            <a:gdLst/>
            <a:ahLst/>
            <a:cxnLst/>
            <a:rect r="r" b="b" t="t" l="l"/>
            <a:pathLst>
              <a:path h="740328" w="831829">
                <a:moveTo>
                  <a:pt x="0" y="0"/>
                </a:moveTo>
                <a:lnTo>
                  <a:pt x="831829" y="0"/>
                </a:lnTo>
                <a:lnTo>
                  <a:pt x="831829" y="740327"/>
                </a:lnTo>
                <a:lnTo>
                  <a:pt x="0" y="74032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10565970">
            <a:off x="4173311" y="5356108"/>
            <a:ext cx="2516933" cy="711034"/>
          </a:xfrm>
          <a:custGeom>
            <a:avLst/>
            <a:gdLst/>
            <a:ahLst/>
            <a:cxnLst/>
            <a:rect r="r" b="b" t="t" l="l"/>
            <a:pathLst>
              <a:path h="711034" w="2516933">
                <a:moveTo>
                  <a:pt x="0" y="0"/>
                </a:moveTo>
                <a:lnTo>
                  <a:pt x="2516933" y="0"/>
                </a:lnTo>
                <a:lnTo>
                  <a:pt x="2516933" y="711034"/>
                </a:lnTo>
                <a:lnTo>
                  <a:pt x="0" y="7110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10800000">
            <a:off x="4756101" y="6627752"/>
            <a:ext cx="2312483" cy="653276"/>
          </a:xfrm>
          <a:custGeom>
            <a:avLst/>
            <a:gdLst/>
            <a:ahLst/>
            <a:cxnLst/>
            <a:rect r="r" b="b" t="t" l="l"/>
            <a:pathLst>
              <a:path h="653276" w="2312483">
                <a:moveTo>
                  <a:pt x="0" y="0"/>
                </a:moveTo>
                <a:lnTo>
                  <a:pt x="2312483" y="0"/>
                </a:lnTo>
                <a:lnTo>
                  <a:pt x="2312483" y="653276"/>
                </a:lnTo>
                <a:lnTo>
                  <a:pt x="0" y="6532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457967" y="389922"/>
            <a:ext cx="6720268" cy="540385"/>
          </a:xfrm>
          <a:prstGeom prst="rect">
            <a:avLst/>
          </a:prstGeom>
        </p:spPr>
        <p:txBody>
          <a:bodyPr anchor="t" rtlCol="false" tIns="0" lIns="0" bIns="0" rIns="0">
            <a:spAutoFit/>
          </a:bodyPr>
          <a:lstStyle/>
          <a:p>
            <a:pPr algn="ctr">
              <a:lnSpc>
                <a:spcPts val="4340"/>
              </a:lnSpc>
            </a:pPr>
            <a:r>
              <a:rPr lang="en-US" sz="3100" spc="390">
                <a:solidFill>
                  <a:srgbClr val="000000"/>
                </a:solidFill>
                <a:latin typeface="Bantayog"/>
                <a:ea typeface="Bantayog"/>
                <a:cs typeface="Bantayog"/>
                <a:sym typeface="Bantayog"/>
              </a:rPr>
              <a:t>lesson resources- 1</a:t>
            </a:r>
          </a:p>
        </p:txBody>
      </p:sp>
      <p:sp>
        <p:nvSpPr>
          <p:cNvPr name="TextBox 19" id="19"/>
          <p:cNvSpPr txBox="true"/>
          <p:nvPr/>
        </p:nvSpPr>
        <p:spPr>
          <a:xfrm rot="0">
            <a:off x="808821" y="1418249"/>
            <a:ext cx="6720268" cy="735965"/>
          </a:xfrm>
          <a:prstGeom prst="rect">
            <a:avLst/>
          </a:prstGeom>
        </p:spPr>
        <p:txBody>
          <a:bodyPr anchor="t" rtlCol="false" tIns="0" lIns="0" bIns="0" rIns="0">
            <a:spAutoFit/>
          </a:bodyPr>
          <a:lstStyle/>
          <a:p>
            <a:pPr algn="l">
              <a:lnSpc>
                <a:spcPts val="1959"/>
              </a:lnSpc>
            </a:pPr>
            <a:r>
              <a:rPr lang="en-US" sz="1399">
                <a:solidFill>
                  <a:srgbClr val="000000"/>
                </a:solidFill>
                <a:latin typeface="Kalam Bold"/>
                <a:ea typeface="Kalam Bold"/>
                <a:cs typeface="Kalam Bold"/>
                <a:sym typeface="Kalam Bold"/>
              </a:rPr>
              <a:t>We’ll show the students some pictures and we’ll discuss about some problems related to an extreme use of technology ( staying in front of the screen for hours, watching a lot of videos, also before sleeping, forcing our eyes ........) </a:t>
            </a:r>
          </a:p>
        </p:txBody>
      </p:sp>
      <p:sp>
        <p:nvSpPr>
          <p:cNvPr name="TextBox 20" id="20"/>
          <p:cNvSpPr txBox="true"/>
          <p:nvPr/>
        </p:nvSpPr>
        <p:spPr>
          <a:xfrm rot="0">
            <a:off x="1153420" y="2630465"/>
            <a:ext cx="1201456" cy="234659"/>
          </a:xfrm>
          <a:prstGeom prst="rect">
            <a:avLst/>
          </a:prstGeom>
        </p:spPr>
        <p:txBody>
          <a:bodyPr anchor="t" rtlCol="false" tIns="0" lIns="0" bIns="0" rIns="0">
            <a:spAutoFit/>
          </a:bodyPr>
          <a:lstStyle/>
          <a:p>
            <a:pPr algn="ctr">
              <a:lnSpc>
                <a:spcPts val="1809"/>
              </a:lnSpc>
            </a:pPr>
            <a:r>
              <a:rPr lang="en-US" sz="1292">
                <a:solidFill>
                  <a:srgbClr val="000000"/>
                </a:solidFill>
                <a:latin typeface="Open Sans"/>
                <a:ea typeface="Open Sans"/>
                <a:cs typeface="Open Sans"/>
                <a:sym typeface="Open Sans"/>
              </a:rPr>
              <a:t>SLEEP</a:t>
            </a:r>
          </a:p>
        </p:txBody>
      </p:sp>
      <p:sp>
        <p:nvSpPr>
          <p:cNvPr name="TextBox 21" id="21"/>
          <p:cNvSpPr txBox="true"/>
          <p:nvPr/>
        </p:nvSpPr>
        <p:spPr>
          <a:xfrm rot="138644">
            <a:off x="1622528" y="3825414"/>
            <a:ext cx="676022" cy="203702"/>
          </a:xfrm>
          <a:prstGeom prst="rect">
            <a:avLst/>
          </a:prstGeom>
        </p:spPr>
        <p:txBody>
          <a:bodyPr anchor="t" rtlCol="false" tIns="0" lIns="0" bIns="0" rIns="0">
            <a:spAutoFit/>
          </a:bodyPr>
          <a:lstStyle/>
          <a:p>
            <a:pPr algn="ctr">
              <a:lnSpc>
                <a:spcPts val="1699"/>
              </a:lnSpc>
            </a:pPr>
            <a:r>
              <a:rPr lang="en-US" sz="1213">
                <a:solidFill>
                  <a:srgbClr val="000000"/>
                </a:solidFill>
                <a:latin typeface="Open Sans"/>
                <a:ea typeface="Open Sans"/>
                <a:cs typeface="Open Sans"/>
                <a:sym typeface="Open Sans"/>
              </a:rPr>
              <a:t>POSTURE</a:t>
            </a:r>
          </a:p>
        </p:txBody>
      </p:sp>
      <p:sp>
        <p:nvSpPr>
          <p:cNvPr name="TextBox 22" id="22"/>
          <p:cNvSpPr txBox="true"/>
          <p:nvPr/>
        </p:nvSpPr>
        <p:spPr>
          <a:xfrm rot="0">
            <a:off x="1026792" y="5683050"/>
            <a:ext cx="1311831" cy="218498"/>
          </a:xfrm>
          <a:prstGeom prst="rect">
            <a:avLst/>
          </a:prstGeom>
        </p:spPr>
        <p:txBody>
          <a:bodyPr anchor="t" rtlCol="false" tIns="0" lIns="0" bIns="0" rIns="0">
            <a:spAutoFit/>
          </a:bodyPr>
          <a:lstStyle/>
          <a:p>
            <a:pPr algn="ctr">
              <a:lnSpc>
                <a:spcPts val="1748"/>
              </a:lnSpc>
            </a:pPr>
            <a:r>
              <a:rPr lang="en-US" sz="1248">
                <a:solidFill>
                  <a:srgbClr val="000000"/>
                </a:solidFill>
                <a:latin typeface="Open Sans"/>
                <a:ea typeface="Open Sans"/>
                <a:cs typeface="Open Sans"/>
                <a:sym typeface="Open Sans"/>
              </a:rPr>
              <a:t>CONCENTRATION</a:t>
            </a:r>
          </a:p>
        </p:txBody>
      </p:sp>
      <p:sp>
        <p:nvSpPr>
          <p:cNvPr name="TextBox 23" id="23"/>
          <p:cNvSpPr txBox="true"/>
          <p:nvPr/>
        </p:nvSpPr>
        <p:spPr>
          <a:xfrm rot="0">
            <a:off x="5158043" y="3008887"/>
            <a:ext cx="569567" cy="277750"/>
          </a:xfrm>
          <a:prstGeom prst="rect">
            <a:avLst/>
          </a:prstGeom>
        </p:spPr>
        <p:txBody>
          <a:bodyPr anchor="t" rtlCol="false" tIns="0" lIns="0" bIns="0" rIns="0">
            <a:spAutoFit/>
          </a:bodyPr>
          <a:lstStyle/>
          <a:p>
            <a:pPr algn="ctr">
              <a:lnSpc>
                <a:spcPts val="2205"/>
              </a:lnSpc>
            </a:pPr>
            <a:r>
              <a:rPr lang="en-US" sz="1575">
                <a:solidFill>
                  <a:srgbClr val="000000"/>
                </a:solidFill>
                <a:latin typeface="Open Sans"/>
                <a:ea typeface="Open Sans"/>
                <a:cs typeface="Open Sans"/>
                <a:sym typeface="Open Sans"/>
              </a:rPr>
              <a:t>SIGHT</a:t>
            </a:r>
          </a:p>
        </p:txBody>
      </p:sp>
      <p:sp>
        <p:nvSpPr>
          <p:cNvPr name="TextBox 24" id="24"/>
          <p:cNvSpPr txBox="true"/>
          <p:nvPr/>
        </p:nvSpPr>
        <p:spPr>
          <a:xfrm rot="0">
            <a:off x="5330181" y="4317650"/>
            <a:ext cx="415772" cy="175201"/>
          </a:xfrm>
          <a:prstGeom prst="rect">
            <a:avLst/>
          </a:prstGeom>
        </p:spPr>
        <p:txBody>
          <a:bodyPr anchor="t" rtlCol="false" tIns="0" lIns="0" bIns="0" rIns="0">
            <a:spAutoFit/>
          </a:bodyPr>
          <a:lstStyle/>
          <a:p>
            <a:pPr algn="ctr">
              <a:lnSpc>
                <a:spcPts val="1437"/>
              </a:lnSpc>
            </a:pPr>
            <a:r>
              <a:rPr lang="en-US" sz="1026">
                <a:solidFill>
                  <a:srgbClr val="000000"/>
                </a:solidFill>
                <a:latin typeface="Open Sans"/>
                <a:ea typeface="Open Sans"/>
                <a:cs typeface="Open Sans"/>
                <a:sym typeface="Open Sans"/>
              </a:rPr>
              <a:t>MOOD</a:t>
            </a:r>
          </a:p>
        </p:txBody>
      </p:sp>
      <p:sp>
        <p:nvSpPr>
          <p:cNvPr name="TextBox 25" id="25"/>
          <p:cNvSpPr txBox="true"/>
          <p:nvPr/>
        </p:nvSpPr>
        <p:spPr>
          <a:xfrm rot="0">
            <a:off x="5039679" y="5692575"/>
            <a:ext cx="403148" cy="247098"/>
          </a:xfrm>
          <a:prstGeom prst="rect">
            <a:avLst/>
          </a:prstGeom>
        </p:spPr>
        <p:txBody>
          <a:bodyPr anchor="t" rtlCol="false" tIns="0" lIns="0" bIns="0" rIns="0">
            <a:spAutoFit/>
          </a:bodyPr>
          <a:lstStyle/>
          <a:p>
            <a:pPr algn="ctr">
              <a:lnSpc>
                <a:spcPts val="2098"/>
              </a:lnSpc>
            </a:pPr>
            <a:r>
              <a:rPr lang="en-US" sz="1499">
                <a:solidFill>
                  <a:srgbClr val="000000"/>
                </a:solidFill>
                <a:latin typeface="Open Sans"/>
                <a:ea typeface="Open Sans"/>
                <a:cs typeface="Open Sans"/>
                <a:sym typeface="Open Sans"/>
              </a:rPr>
              <a:t>DIET</a:t>
            </a:r>
          </a:p>
        </p:txBody>
      </p:sp>
      <p:sp>
        <p:nvSpPr>
          <p:cNvPr name="TextBox 26" id="26"/>
          <p:cNvSpPr txBox="true"/>
          <p:nvPr/>
        </p:nvSpPr>
        <p:spPr>
          <a:xfrm rot="0">
            <a:off x="5039679" y="7072885"/>
            <a:ext cx="1393314" cy="200328"/>
          </a:xfrm>
          <a:prstGeom prst="rect">
            <a:avLst/>
          </a:prstGeom>
        </p:spPr>
        <p:txBody>
          <a:bodyPr anchor="t" rtlCol="false" tIns="0" lIns="0" bIns="0" rIns="0">
            <a:spAutoFit/>
          </a:bodyPr>
          <a:lstStyle/>
          <a:p>
            <a:pPr algn="ctr">
              <a:lnSpc>
                <a:spcPts val="1689"/>
              </a:lnSpc>
            </a:pPr>
            <a:r>
              <a:rPr lang="en-US" sz="1206">
                <a:solidFill>
                  <a:srgbClr val="000000"/>
                </a:solidFill>
                <a:latin typeface="Open Sans"/>
                <a:ea typeface="Open Sans"/>
                <a:cs typeface="Open Sans"/>
                <a:sym typeface="Open Sans"/>
              </a:rPr>
              <a:t>PHYSICAL EXERCISE</a:t>
            </a:r>
          </a:p>
        </p:txBody>
      </p:sp>
      <p:sp>
        <p:nvSpPr>
          <p:cNvPr name="TextBox 27" id="27"/>
          <p:cNvSpPr txBox="true"/>
          <p:nvPr/>
        </p:nvSpPr>
        <p:spPr>
          <a:xfrm rot="0">
            <a:off x="731284" y="9489601"/>
            <a:ext cx="4819003" cy="931429"/>
          </a:xfrm>
          <a:prstGeom prst="rect">
            <a:avLst/>
          </a:prstGeom>
        </p:spPr>
        <p:txBody>
          <a:bodyPr anchor="t" rtlCol="false" tIns="0" lIns="0" bIns="0" rIns="0">
            <a:spAutoFit/>
          </a:bodyPr>
          <a:lstStyle/>
          <a:p>
            <a:pPr algn="ctr">
              <a:lnSpc>
                <a:spcPts val="1273"/>
              </a:lnSpc>
              <a:spcBef>
                <a:spcPct val="0"/>
              </a:spcBef>
            </a:pPr>
            <a:r>
              <a:rPr lang="en-US" sz="909" spc="51">
                <a:solidFill>
                  <a:srgbClr val="000000"/>
                </a:solidFill>
                <a:latin typeface="Kalam Bold"/>
                <a:ea typeface="Kalam Bold"/>
                <a:cs typeface="Kalam Bold"/>
                <a:sym typeface="Kalam Bold"/>
              </a:rPr>
              <a:t>THEY’LL PLAY A DIGITAL GAME WITH CARDS AND TRY TO ANSWER SOME QUESTIONS. THEY’LL THINK ABOUT THE CONSEQUENCES OF AN INADEQUATE USE OF DEVICES. THEY’LL WRITE THEIR OPINIONS ON A PAPER WHICH SHOWS AN IMAGE OF A PERSON AND THE AREAS THAT ARE INVOLVED IN THE PROBLEM. THEN A BIG CARDBOARD WITH THE SAME IMAGE WILL BE CREATED. THEY WILL WRITE ALL THEIR ANSWERS ON IT</a:t>
            </a:r>
          </a:p>
        </p:txBody>
      </p:sp>
      <p:sp>
        <p:nvSpPr>
          <p:cNvPr name="TextBox 28" id="28"/>
          <p:cNvSpPr txBox="true"/>
          <p:nvPr/>
        </p:nvSpPr>
        <p:spPr>
          <a:xfrm rot="0">
            <a:off x="6733316" y="10057810"/>
            <a:ext cx="116235" cy="264160"/>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cs typeface="Open Sans"/>
                <a:sym typeface="Open Sans"/>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89646" t="-1068" r="-89735" b="-1025"/>
            </a:stretch>
          </a:blipFill>
        </p:spPr>
      </p:sp>
      <p:grpSp>
        <p:nvGrpSpPr>
          <p:cNvPr name="Group 3" id="3"/>
          <p:cNvGrpSpPr/>
          <p:nvPr/>
        </p:nvGrpSpPr>
        <p:grpSpPr>
          <a:xfrm rot="0">
            <a:off x="457967" y="1288882"/>
            <a:ext cx="6720268" cy="9035408"/>
            <a:chOff x="0" y="0"/>
            <a:chExt cx="3093279" cy="4158917"/>
          </a:xfrm>
        </p:grpSpPr>
        <p:sp>
          <p:nvSpPr>
            <p:cNvPr name="Freeform 4" id="4"/>
            <p:cNvSpPr/>
            <p:nvPr/>
          </p:nvSpPr>
          <p:spPr>
            <a:xfrm flipH="false" flipV="false" rot="0">
              <a:off x="0" y="0"/>
              <a:ext cx="3093279" cy="4158917"/>
            </a:xfrm>
            <a:custGeom>
              <a:avLst/>
              <a:gdLst/>
              <a:ahLst/>
              <a:cxnLst/>
              <a:rect r="r" b="b" t="t" l="l"/>
              <a:pathLst>
                <a:path h="4158917" w="3093279">
                  <a:moveTo>
                    <a:pt x="0" y="0"/>
                  </a:moveTo>
                  <a:lnTo>
                    <a:pt x="3093279" y="0"/>
                  </a:lnTo>
                  <a:lnTo>
                    <a:pt x="3093279" y="4158917"/>
                  </a:lnTo>
                  <a:lnTo>
                    <a:pt x="0" y="4158917"/>
                  </a:lnTo>
                  <a:close/>
                </a:path>
              </a:pathLst>
            </a:custGeom>
            <a:solidFill>
              <a:srgbClr val="FFEBEA"/>
            </a:solidFill>
          </p:spPr>
        </p:sp>
      </p:grpSp>
      <p:sp>
        <p:nvSpPr>
          <p:cNvPr name="Freeform 5" id="5"/>
          <p:cNvSpPr/>
          <p:nvPr/>
        </p:nvSpPr>
        <p:spPr>
          <a:xfrm flipH="false" flipV="false" rot="0">
            <a:off x="731398" y="3378122"/>
            <a:ext cx="5783727" cy="6695396"/>
          </a:xfrm>
          <a:custGeom>
            <a:avLst/>
            <a:gdLst/>
            <a:ahLst/>
            <a:cxnLst/>
            <a:rect r="r" b="b" t="t" l="l"/>
            <a:pathLst>
              <a:path h="6695396" w="5783727">
                <a:moveTo>
                  <a:pt x="0" y="0"/>
                </a:moveTo>
                <a:lnTo>
                  <a:pt x="5783727" y="0"/>
                </a:lnTo>
                <a:lnTo>
                  <a:pt x="5783727" y="6695396"/>
                </a:lnTo>
                <a:lnTo>
                  <a:pt x="0" y="6695396"/>
                </a:lnTo>
                <a:lnTo>
                  <a:pt x="0" y="0"/>
                </a:lnTo>
                <a:close/>
              </a:path>
            </a:pathLst>
          </a:custGeom>
          <a:blipFill>
            <a:blip r:embed="rId3">
              <a:alphaModFix amt="42000"/>
              <a:extLst>
                <a:ext uri="{96DAC541-7B7A-43D3-8B79-37D633B846F1}">
                  <asvg:svgBlip xmlns:asvg="http://schemas.microsoft.com/office/drawing/2016/SVG/main" r:embed="rId4"/>
                </a:ext>
              </a:extLst>
            </a:blip>
            <a:stretch>
              <a:fillRect l="-19651" t="0" r="0" b="0"/>
            </a:stretch>
          </a:blipFill>
        </p:spPr>
      </p:sp>
      <p:grpSp>
        <p:nvGrpSpPr>
          <p:cNvPr name="Group 6" id="6"/>
          <p:cNvGrpSpPr/>
          <p:nvPr/>
        </p:nvGrpSpPr>
        <p:grpSpPr>
          <a:xfrm rot="0">
            <a:off x="457967" y="344639"/>
            <a:ext cx="6720268" cy="737239"/>
            <a:chOff x="0" y="0"/>
            <a:chExt cx="3093279" cy="339344"/>
          </a:xfrm>
        </p:grpSpPr>
        <p:sp>
          <p:nvSpPr>
            <p:cNvPr name="Freeform 7" id="7"/>
            <p:cNvSpPr/>
            <p:nvPr/>
          </p:nvSpPr>
          <p:spPr>
            <a:xfrm flipH="false" flipV="false" rot="0">
              <a:off x="0" y="0"/>
              <a:ext cx="3093279" cy="339344"/>
            </a:xfrm>
            <a:custGeom>
              <a:avLst/>
              <a:gdLst/>
              <a:ahLst/>
              <a:cxnLst/>
              <a:rect r="r" b="b" t="t" l="l"/>
              <a:pathLst>
                <a:path h="339344" w="3093279">
                  <a:moveTo>
                    <a:pt x="0" y="0"/>
                  </a:moveTo>
                  <a:lnTo>
                    <a:pt x="3093279" y="0"/>
                  </a:lnTo>
                  <a:lnTo>
                    <a:pt x="3093279" y="339344"/>
                  </a:lnTo>
                  <a:lnTo>
                    <a:pt x="0" y="339344"/>
                  </a:lnTo>
                  <a:close/>
                </a:path>
              </a:pathLst>
            </a:custGeom>
            <a:solidFill>
              <a:srgbClr val="FFEBEA"/>
            </a:solidFill>
          </p:spPr>
        </p:sp>
      </p:grpSp>
      <p:sp>
        <p:nvSpPr>
          <p:cNvPr name="Freeform 8" id="8"/>
          <p:cNvSpPr/>
          <p:nvPr/>
        </p:nvSpPr>
        <p:spPr>
          <a:xfrm flipH="false" flipV="false" rot="0">
            <a:off x="5766155" y="9051981"/>
            <a:ext cx="1412079" cy="1183479"/>
          </a:xfrm>
          <a:custGeom>
            <a:avLst/>
            <a:gdLst/>
            <a:ahLst/>
            <a:cxnLst/>
            <a:rect r="r" b="b" t="t" l="l"/>
            <a:pathLst>
              <a:path h="1183479" w="1412079">
                <a:moveTo>
                  <a:pt x="0" y="0"/>
                </a:moveTo>
                <a:lnTo>
                  <a:pt x="1412080" y="0"/>
                </a:lnTo>
                <a:lnTo>
                  <a:pt x="1412080" y="1183479"/>
                </a:lnTo>
                <a:lnTo>
                  <a:pt x="0" y="1183479"/>
                </a:lnTo>
                <a:lnTo>
                  <a:pt x="0" y="0"/>
                </a:lnTo>
                <a:close/>
              </a:path>
            </a:pathLst>
          </a:custGeom>
          <a:blipFill>
            <a:blip r:embed="rId5"/>
            <a:stretch>
              <a:fillRect l="0" t="-19315" r="0" b="0"/>
            </a:stretch>
          </a:blipFill>
        </p:spPr>
      </p:sp>
      <p:sp>
        <p:nvSpPr>
          <p:cNvPr name="Freeform 9" id="9"/>
          <p:cNvSpPr/>
          <p:nvPr/>
        </p:nvSpPr>
        <p:spPr>
          <a:xfrm flipH="false" flipV="false" rot="0">
            <a:off x="756000" y="3528656"/>
            <a:ext cx="5010155" cy="5951741"/>
          </a:xfrm>
          <a:custGeom>
            <a:avLst/>
            <a:gdLst/>
            <a:ahLst/>
            <a:cxnLst/>
            <a:rect r="r" b="b" t="t" l="l"/>
            <a:pathLst>
              <a:path h="5951741" w="5010155">
                <a:moveTo>
                  <a:pt x="0" y="0"/>
                </a:moveTo>
                <a:lnTo>
                  <a:pt x="5010155" y="0"/>
                </a:lnTo>
                <a:lnTo>
                  <a:pt x="5010155" y="5951741"/>
                </a:lnTo>
                <a:lnTo>
                  <a:pt x="0" y="5951741"/>
                </a:lnTo>
                <a:lnTo>
                  <a:pt x="0" y="0"/>
                </a:lnTo>
                <a:close/>
              </a:path>
            </a:pathLst>
          </a:custGeom>
          <a:blipFill>
            <a:blip r:embed="rId6"/>
            <a:stretch>
              <a:fillRect l="-44481" t="0" r="-41262" b="0"/>
            </a:stretch>
          </a:blipFill>
        </p:spPr>
      </p:sp>
      <p:sp>
        <p:nvSpPr>
          <p:cNvPr name="TextBox 10" id="10"/>
          <p:cNvSpPr txBox="true"/>
          <p:nvPr/>
        </p:nvSpPr>
        <p:spPr>
          <a:xfrm rot="0">
            <a:off x="457967" y="389922"/>
            <a:ext cx="6720268" cy="540385"/>
          </a:xfrm>
          <a:prstGeom prst="rect">
            <a:avLst/>
          </a:prstGeom>
        </p:spPr>
        <p:txBody>
          <a:bodyPr anchor="t" rtlCol="false" tIns="0" lIns="0" bIns="0" rIns="0">
            <a:spAutoFit/>
          </a:bodyPr>
          <a:lstStyle/>
          <a:p>
            <a:pPr algn="ctr">
              <a:lnSpc>
                <a:spcPts val="4340"/>
              </a:lnSpc>
            </a:pPr>
            <a:r>
              <a:rPr lang="en-US" sz="3100" spc="390">
                <a:solidFill>
                  <a:srgbClr val="000000"/>
                </a:solidFill>
                <a:latin typeface="Bantayog"/>
                <a:ea typeface="Bantayog"/>
                <a:cs typeface="Bantayog"/>
                <a:sym typeface="Bantayog"/>
              </a:rPr>
              <a:t>lesson resources- 1</a:t>
            </a:r>
          </a:p>
        </p:txBody>
      </p:sp>
      <p:sp>
        <p:nvSpPr>
          <p:cNvPr name="TextBox 11" id="11"/>
          <p:cNvSpPr txBox="true"/>
          <p:nvPr/>
        </p:nvSpPr>
        <p:spPr>
          <a:xfrm rot="0">
            <a:off x="4216856" y="1250782"/>
            <a:ext cx="2016442" cy="372745"/>
          </a:xfrm>
          <a:prstGeom prst="rect">
            <a:avLst/>
          </a:prstGeom>
        </p:spPr>
        <p:txBody>
          <a:bodyPr anchor="t" rtlCol="false" tIns="0" lIns="0" bIns="0" rIns="0">
            <a:spAutoFit/>
          </a:bodyPr>
          <a:lstStyle/>
          <a:p>
            <a:pPr algn="ctr">
              <a:lnSpc>
                <a:spcPts val="3079"/>
              </a:lnSpc>
            </a:pPr>
            <a:r>
              <a:rPr lang="en-US" sz="2199">
                <a:solidFill>
                  <a:srgbClr val="000000"/>
                </a:solidFill>
                <a:latin typeface="Kalam Bold"/>
                <a:ea typeface="Kalam Bold"/>
                <a:cs typeface="Kalam Bold"/>
                <a:sym typeface="Kalam Bold"/>
              </a:rPr>
              <a:t>Healthy balance</a:t>
            </a:r>
          </a:p>
        </p:txBody>
      </p:sp>
      <p:sp>
        <p:nvSpPr>
          <p:cNvPr name="TextBox 12" id="12"/>
          <p:cNvSpPr txBox="true"/>
          <p:nvPr/>
        </p:nvSpPr>
        <p:spPr>
          <a:xfrm rot="0">
            <a:off x="756000" y="4303001"/>
            <a:ext cx="1763049" cy="341183"/>
          </a:xfrm>
          <a:prstGeom prst="rect">
            <a:avLst/>
          </a:prstGeom>
        </p:spPr>
        <p:txBody>
          <a:bodyPr anchor="t" rtlCol="false" tIns="0" lIns="0" bIns="0" rIns="0">
            <a:spAutoFit/>
          </a:bodyPr>
          <a:lstStyle/>
          <a:p>
            <a:pPr algn="ctr">
              <a:lnSpc>
                <a:spcPts val="2789"/>
              </a:lnSpc>
            </a:pPr>
            <a:r>
              <a:rPr lang="en-US" sz="1992">
                <a:solidFill>
                  <a:srgbClr val="000000"/>
                </a:solidFill>
                <a:latin typeface="Open Sans"/>
                <a:ea typeface="Open Sans"/>
                <a:cs typeface="Open Sans"/>
                <a:sym typeface="Open Sans"/>
              </a:rPr>
              <a:t>ONLINE</a:t>
            </a:r>
          </a:p>
        </p:txBody>
      </p:sp>
      <p:sp>
        <p:nvSpPr>
          <p:cNvPr name="TextBox 13" id="13"/>
          <p:cNvSpPr txBox="true"/>
          <p:nvPr/>
        </p:nvSpPr>
        <p:spPr>
          <a:xfrm rot="0">
            <a:off x="3623261" y="4303001"/>
            <a:ext cx="1848932" cy="372745"/>
          </a:xfrm>
          <a:prstGeom prst="rect">
            <a:avLst/>
          </a:prstGeom>
        </p:spPr>
        <p:txBody>
          <a:bodyPr anchor="t" rtlCol="false" tIns="0" lIns="0" bIns="0" rIns="0">
            <a:spAutoFit/>
          </a:bodyPr>
          <a:lstStyle/>
          <a:p>
            <a:pPr algn="ctr">
              <a:lnSpc>
                <a:spcPts val="3079"/>
              </a:lnSpc>
            </a:pPr>
            <a:r>
              <a:rPr lang="en-US" sz="2199">
                <a:solidFill>
                  <a:srgbClr val="000000"/>
                </a:solidFill>
                <a:latin typeface="Open Sans"/>
                <a:ea typeface="Open Sans"/>
                <a:cs typeface="Open Sans"/>
                <a:sym typeface="Open Sans"/>
              </a:rPr>
              <a:t>OFFLINE</a:t>
            </a:r>
          </a:p>
        </p:txBody>
      </p:sp>
      <p:sp>
        <p:nvSpPr>
          <p:cNvPr name="TextBox 14" id="14"/>
          <p:cNvSpPr txBox="true"/>
          <p:nvPr/>
        </p:nvSpPr>
        <p:spPr>
          <a:xfrm rot="0">
            <a:off x="759040" y="1827634"/>
            <a:ext cx="6199445" cy="1153795"/>
          </a:xfrm>
          <a:prstGeom prst="rect">
            <a:avLst/>
          </a:prstGeom>
        </p:spPr>
        <p:txBody>
          <a:bodyPr anchor="t" rtlCol="false" tIns="0" lIns="0" bIns="0" rIns="0">
            <a:spAutoFit/>
          </a:bodyPr>
          <a:lstStyle/>
          <a:p>
            <a:pPr algn="l">
              <a:lnSpc>
                <a:spcPts val="3079"/>
              </a:lnSpc>
            </a:pPr>
            <a:r>
              <a:rPr lang="en-US" sz="2199">
                <a:solidFill>
                  <a:srgbClr val="000000"/>
                </a:solidFill>
                <a:latin typeface="Kalam Bold"/>
                <a:ea typeface="Kalam Bold"/>
                <a:cs typeface="Kalam Bold"/>
                <a:sym typeface="Kalam Bold"/>
              </a:rPr>
              <a:t>They will make a list of activities they do online or offline and share opinions about the healthy balance of their daily routine.</a:t>
            </a:r>
          </a:p>
        </p:txBody>
      </p:sp>
      <p:sp>
        <p:nvSpPr>
          <p:cNvPr name="TextBox 15" id="15"/>
          <p:cNvSpPr txBox="true"/>
          <p:nvPr/>
        </p:nvSpPr>
        <p:spPr>
          <a:xfrm rot="0">
            <a:off x="5436407" y="10035418"/>
            <a:ext cx="659497" cy="233458"/>
          </a:xfrm>
          <a:prstGeom prst="rect">
            <a:avLst/>
          </a:prstGeom>
        </p:spPr>
        <p:txBody>
          <a:bodyPr anchor="t" rtlCol="false" tIns="0" lIns="0" bIns="0" rIns="0">
            <a:spAutoFit/>
          </a:bodyPr>
          <a:lstStyle/>
          <a:p>
            <a:pPr algn="ctr">
              <a:lnSpc>
                <a:spcPts val="1832"/>
              </a:lnSpc>
            </a:pPr>
            <a:r>
              <a:rPr lang="en-US" sz="1308">
                <a:solidFill>
                  <a:srgbClr val="000000"/>
                </a:solidFill>
                <a:latin typeface="Open Sans"/>
                <a:ea typeface="Open Sans"/>
                <a:cs typeface="Open Sans"/>
                <a:sym typeface="Open Sans"/>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65619" t="-1068" r="-65708" b="-1025"/>
            </a:stretch>
          </a:blipFill>
        </p:spPr>
      </p:sp>
      <p:grpSp>
        <p:nvGrpSpPr>
          <p:cNvPr name="Group 3" id="3"/>
          <p:cNvGrpSpPr/>
          <p:nvPr/>
        </p:nvGrpSpPr>
        <p:grpSpPr>
          <a:xfrm rot="0">
            <a:off x="457967" y="1288882"/>
            <a:ext cx="6720268" cy="9035408"/>
            <a:chOff x="0" y="0"/>
            <a:chExt cx="3093279" cy="4158917"/>
          </a:xfrm>
        </p:grpSpPr>
        <p:sp>
          <p:nvSpPr>
            <p:cNvPr name="Freeform 4" id="4"/>
            <p:cNvSpPr/>
            <p:nvPr/>
          </p:nvSpPr>
          <p:spPr>
            <a:xfrm flipH="false" flipV="false" rot="0">
              <a:off x="0" y="0"/>
              <a:ext cx="3093279" cy="4158917"/>
            </a:xfrm>
            <a:custGeom>
              <a:avLst/>
              <a:gdLst/>
              <a:ahLst/>
              <a:cxnLst/>
              <a:rect r="r" b="b" t="t" l="l"/>
              <a:pathLst>
                <a:path h="4158917" w="3093279">
                  <a:moveTo>
                    <a:pt x="0" y="0"/>
                  </a:moveTo>
                  <a:lnTo>
                    <a:pt x="3093279" y="0"/>
                  </a:lnTo>
                  <a:lnTo>
                    <a:pt x="3093279" y="4158917"/>
                  </a:lnTo>
                  <a:lnTo>
                    <a:pt x="0" y="4158917"/>
                  </a:lnTo>
                  <a:close/>
                </a:path>
              </a:pathLst>
            </a:custGeom>
            <a:solidFill>
              <a:srgbClr val="A7CBDF"/>
            </a:solidFill>
          </p:spPr>
        </p:sp>
      </p:grpSp>
      <p:grpSp>
        <p:nvGrpSpPr>
          <p:cNvPr name="Group 5" id="5"/>
          <p:cNvGrpSpPr/>
          <p:nvPr/>
        </p:nvGrpSpPr>
        <p:grpSpPr>
          <a:xfrm rot="0">
            <a:off x="457967" y="344639"/>
            <a:ext cx="6720268" cy="737239"/>
            <a:chOff x="0" y="0"/>
            <a:chExt cx="3093279" cy="339344"/>
          </a:xfrm>
        </p:grpSpPr>
        <p:sp>
          <p:nvSpPr>
            <p:cNvPr name="Freeform 6" id="6"/>
            <p:cNvSpPr/>
            <p:nvPr/>
          </p:nvSpPr>
          <p:spPr>
            <a:xfrm flipH="false" flipV="false" rot="0">
              <a:off x="0" y="0"/>
              <a:ext cx="3093279" cy="339344"/>
            </a:xfrm>
            <a:custGeom>
              <a:avLst/>
              <a:gdLst/>
              <a:ahLst/>
              <a:cxnLst/>
              <a:rect r="r" b="b" t="t" l="l"/>
              <a:pathLst>
                <a:path h="339344" w="3093279">
                  <a:moveTo>
                    <a:pt x="0" y="0"/>
                  </a:moveTo>
                  <a:lnTo>
                    <a:pt x="3093279" y="0"/>
                  </a:lnTo>
                  <a:lnTo>
                    <a:pt x="3093279" y="339344"/>
                  </a:lnTo>
                  <a:lnTo>
                    <a:pt x="0" y="339344"/>
                  </a:lnTo>
                  <a:close/>
                </a:path>
              </a:pathLst>
            </a:custGeom>
            <a:solidFill>
              <a:srgbClr val="A7CBDF"/>
            </a:solidFill>
          </p:spPr>
        </p:sp>
      </p:grpSp>
      <p:sp>
        <p:nvSpPr>
          <p:cNvPr name="Freeform 7" id="7"/>
          <p:cNvSpPr/>
          <p:nvPr/>
        </p:nvSpPr>
        <p:spPr>
          <a:xfrm flipH="false" flipV="false" rot="0">
            <a:off x="5393304" y="8539360"/>
            <a:ext cx="1784930" cy="1784930"/>
          </a:xfrm>
          <a:custGeom>
            <a:avLst/>
            <a:gdLst/>
            <a:ahLst/>
            <a:cxnLst/>
            <a:rect r="r" b="b" t="t" l="l"/>
            <a:pathLst>
              <a:path h="1784930" w="1784930">
                <a:moveTo>
                  <a:pt x="0" y="0"/>
                </a:moveTo>
                <a:lnTo>
                  <a:pt x="1784931" y="0"/>
                </a:lnTo>
                <a:lnTo>
                  <a:pt x="1784931" y="1784931"/>
                </a:lnTo>
                <a:lnTo>
                  <a:pt x="0" y="1784931"/>
                </a:lnTo>
                <a:lnTo>
                  <a:pt x="0" y="0"/>
                </a:lnTo>
                <a:close/>
              </a:path>
            </a:pathLst>
          </a:custGeom>
          <a:blipFill>
            <a:blip r:embed="rId3"/>
            <a:stretch>
              <a:fillRect l="0" t="0" r="0" b="0"/>
            </a:stretch>
          </a:blipFill>
        </p:spPr>
      </p:sp>
      <p:sp>
        <p:nvSpPr>
          <p:cNvPr name="Freeform 8" id="8"/>
          <p:cNvSpPr/>
          <p:nvPr/>
        </p:nvSpPr>
        <p:spPr>
          <a:xfrm flipH="false" flipV="false" rot="0">
            <a:off x="614020" y="4250071"/>
            <a:ext cx="6408161" cy="4289289"/>
          </a:xfrm>
          <a:custGeom>
            <a:avLst/>
            <a:gdLst/>
            <a:ahLst/>
            <a:cxnLst/>
            <a:rect r="r" b="b" t="t" l="l"/>
            <a:pathLst>
              <a:path h="4289289" w="6408161">
                <a:moveTo>
                  <a:pt x="0" y="0"/>
                </a:moveTo>
                <a:lnTo>
                  <a:pt x="6408161" y="0"/>
                </a:lnTo>
                <a:lnTo>
                  <a:pt x="6408161" y="4289289"/>
                </a:lnTo>
                <a:lnTo>
                  <a:pt x="0" y="4289289"/>
                </a:lnTo>
                <a:lnTo>
                  <a:pt x="0" y="0"/>
                </a:lnTo>
                <a:close/>
              </a:path>
            </a:pathLst>
          </a:custGeom>
          <a:blipFill>
            <a:blip r:embed="rId4"/>
            <a:stretch>
              <a:fillRect l="-2043" t="0" r="-2043" b="0"/>
            </a:stretch>
          </a:blipFill>
        </p:spPr>
      </p:sp>
      <p:sp>
        <p:nvSpPr>
          <p:cNvPr name="TextBox 9" id="9"/>
          <p:cNvSpPr txBox="true"/>
          <p:nvPr/>
        </p:nvSpPr>
        <p:spPr>
          <a:xfrm rot="0">
            <a:off x="457967" y="389922"/>
            <a:ext cx="6720268" cy="540385"/>
          </a:xfrm>
          <a:prstGeom prst="rect">
            <a:avLst/>
          </a:prstGeom>
        </p:spPr>
        <p:txBody>
          <a:bodyPr anchor="t" rtlCol="false" tIns="0" lIns="0" bIns="0" rIns="0">
            <a:spAutoFit/>
          </a:bodyPr>
          <a:lstStyle/>
          <a:p>
            <a:pPr algn="ctr">
              <a:lnSpc>
                <a:spcPts val="4340"/>
              </a:lnSpc>
            </a:pPr>
            <a:r>
              <a:rPr lang="en-US" sz="3100" spc="390">
                <a:solidFill>
                  <a:srgbClr val="000000"/>
                </a:solidFill>
                <a:latin typeface="Bantayog"/>
                <a:ea typeface="Bantayog"/>
                <a:cs typeface="Bantayog"/>
                <a:sym typeface="Bantayog"/>
              </a:rPr>
              <a:t>lesson resources-2</a:t>
            </a:r>
          </a:p>
        </p:txBody>
      </p:sp>
      <p:sp>
        <p:nvSpPr>
          <p:cNvPr name="Freeform 10" id="10"/>
          <p:cNvSpPr/>
          <p:nvPr/>
        </p:nvSpPr>
        <p:spPr>
          <a:xfrm flipH="false" flipV="false" rot="0">
            <a:off x="756000" y="1387728"/>
            <a:ext cx="6422235" cy="2206913"/>
          </a:xfrm>
          <a:custGeom>
            <a:avLst/>
            <a:gdLst/>
            <a:ahLst/>
            <a:cxnLst/>
            <a:rect r="r" b="b" t="t" l="l"/>
            <a:pathLst>
              <a:path h="2206913" w="6422235">
                <a:moveTo>
                  <a:pt x="0" y="0"/>
                </a:moveTo>
                <a:lnTo>
                  <a:pt x="6422235" y="0"/>
                </a:lnTo>
                <a:lnTo>
                  <a:pt x="6422235" y="2206914"/>
                </a:lnTo>
                <a:lnTo>
                  <a:pt x="0" y="2206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332441" y="1941496"/>
            <a:ext cx="4393327" cy="1427101"/>
          </a:xfrm>
          <a:prstGeom prst="rect">
            <a:avLst/>
          </a:prstGeom>
        </p:spPr>
        <p:txBody>
          <a:bodyPr anchor="t" rtlCol="false" tIns="0" lIns="0" bIns="0" rIns="0">
            <a:spAutoFit/>
          </a:bodyPr>
          <a:lstStyle/>
          <a:p>
            <a:pPr algn="ctr">
              <a:lnSpc>
                <a:spcPts val="1901"/>
              </a:lnSpc>
              <a:spcBef>
                <a:spcPct val="0"/>
              </a:spcBef>
            </a:pPr>
            <a:r>
              <a:rPr lang="en-US" sz="1358" spc="77">
                <a:solidFill>
                  <a:srgbClr val="000000"/>
                </a:solidFill>
                <a:latin typeface="Kalam Bold"/>
                <a:ea typeface="Kalam Bold"/>
                <a:cs typeface="Kalam Bold"/>
                <a:sym typeface="Kalam Bold"/>
              </a:rPr>
              <a:t>T</a:t>
            </a:r>
            <a:r>
              <a:rPr lang="en-US" sz="1358" spc="77">
                <a:solidFill>
                  <a:srgbClr val="000000"/>
                </a:solidFill>
                <a:latin typeface="Kalam Bold"/>
                <a:ea typeface="Kalam Bold"/>
                <a:cs typeface="Kalam Bold"/>
                <a:sym typeface="Kalam Bold"/>
              </a:rPr>
              <a:t>HE STUDENTS WILL CREATE A PLAN ABOUT WHAT THEY CAN DO IF THEY SEE OR READ ANYTHING THAT THEY  CONSIDER NOT ADEQUATE OR WORRYING. THEY WILL WORK TOGETHER AND PRODUCE A CARDBOARD ( LIKE THE ONE WE SEE HERE) AFTER DISCUSSING ABOUT THE TOPIC.</a:t>
            </a:r>
          </a:p>
        </p:txBody>
      </p:sp>
      <p:sp>
        <p:nvSpPr>
          <p:cNvPr name="TextBox 12" id="12"/>
          <p:cNvSpPr txBox="true"/>
          <p:nvPr/>
        </p:nvSpPr>
        <p:spPr>
          <a:xfrm rot="0">
            <a:off x="4733808" y="10035418"/>
            <a:ext cx="659497" cy="233458"/>
          </a:xfrm>
          <a:prstGeom prst="rect">
            <a:avLst/>
          </a:prstGeom>
        </p:spPr>
        <p:txBody>
          <a:bodyPr anchor="t" rtlCol="false" tIns="0" lIns="0" bIns="0" rIns="0">
            <a:spAutoFit/>
          </a:bodyPr>
          <a:lstStyle/>
          <a:p>
            <a:pPr algn="ctr">
              <a:lnSpc>
                <a:spcPts val="1832"/>
              </a:lnSpc>
            </a:pPr>
            <a:r>
              <a:rPr lang="en-US" sz="1308">
                <a:solidFill>
                  <a:srgbClr val="000000"/>
                </a:solidFill>
                <a:latin typeface="Open Sans"/>
                <a:ea typeface="Open Sans"/>
                <a:cs typeface="Open Sans"/>
                <a:sym typeface="Open Sans"/>
              </a:rPr>
              <a:t>6</a:t>
            </a:r>
          </a:p>
        </p:txBody>
      </p:sp>
      <p:sp>
        <p:nvSpPr>
          <p:cNvPr name="TextBox 13" id="13"/>
          <p:cNvSpPr txBox="true"/>
          <p:nvPr/>
        </p:nvSpPr>
        <p:spPr>
          <a:xfrm rot="0">
            <a:off x="756000" y="4593738"/>
            <a:ext cx="2353633"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This action plan is by.....</a:t>
            </a:r>
          </a:p>
        </p:txBody>
      </p:sp>
      <p:sp>
        <p:nvSpPr>
          <p:cNvPr name="TextBox 14" id="14"/>
          <p:cNvSpPr txBox="true"/>
          <p:nvPr/>
        </p:nvSpPr>
        <p:spPr>
          <a:xfrm rot="0">
            <a:off x="4990420" y="4804893"/>
            <a:ext cx="1897955"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Who can help me?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65619" t="-1068" r="-65708" b="-1025"/>
            </a:stretch>
          </a:blipFill>
        </p:spPr>
      </p:sp>
      <p:grpSp>
        <p:nvGrpSpPr>
          <p:cNvPr name="Group 3" id="3"/>
          <p:cNvGrpSpPr/>
          <p:nvPr/>
        </p:nvGrpSpPr>
        <p:grpSpPr>
          <a:xfrm rot="0">
            <a:off x="457967" y="1288882"/>
            <a:ext cx="6720268" cy="9035408"/>
            <a:chOff x="0" y="0"/>
            <a:chExt cx="3093279" cy="4158917"/>
          </a:xfrm>
        </p:grpSpPr>
        <p:sp>
          <p:nvSpPr>
            <p:cNvPr name="Freeform 4" id="4"/>
            <p:cNvSpPr/>
            <p:nvPr/>
          </p:nvSpPr>
          <p:spPr>
            <a:xfrm flipH="false" flipV="false" rot="0">
              <a:off x="0" y="0"/>
              <a:ext cx="3093279" cy="4158917"/>
            </a:xfrm>
            <a:custGeom>
              <a:avLst/>
              <a:gdLst/>
              <a:ahLst/>
              <a:cxnLst/>
              <a:rect r="r" b="b" t="t" l="l"/>
              <a:pathLst>
                <a:path h="4158917" w="3093279">
                  <a:moveTo>
                    <a:pt x="0" y="0"/>
                  </a:moveTo>
                  <a:lnTo>
                    <a:pt x="3093279" y="0"/>
                  </a:lnTo>
                  <a:lnTo>
                    <a:pt x="3093279" y="4158917"/>
                  </a:lnTo>
                  <a:lnTo>
                    <a:pt x="0" y="4158917"/>
                  </a:lnTo>
                  <a:close/>
                </a:path>
              </a:pathLst>
            </a:custGeom>
            <a:solidFill>
              <a:srgbClr val="A7CBDF"/>
            </a:solidFill>
          </p:spPr>
        </p:sp>
      </p:grpSp>
      <p:sp>
        <p:nvSpPr>
          <p:cNvPr name="Freeform 5" id="5"/>
          <p:cNvSpPr/>
          <p:nvPr/>
        </p:nvSpPr>
        <p:spPr>
          <a:xfrm flipH="false" flipV="false" rot="0">
            <a:off x="731398" y="3378122"/>
            <a:ext cx="5783727" cy="6695396"/>
          </a:xfrm>
          <a:custGeom>
            <a:avLst/>
            <a:gdLst/>
            <a:ahLst/>
            <a:cxnLst/>
            <a:rect r="r" b="b" t="t" l="l"/>
            <a:pathLst>
              <a:path h="6695396" w="5783727">
                <a:moveTo>
                  <a:pt x="0" y="0"/>
                </a:moveTo>
                <a:lnTo>
                  <a:pt x="5783727" y="0"/>
                </a:lnTo>
                <a:lnTo>
                  <a:pt x="5783727" y="6695396"/>
                </a:lnTo>
                <a:lnTo>
                  <a:pt x="0" y="6695396"/>
                </a:lnTo>
                <a:lnTo>
                  <a:pt x="0" y="0"/>
                </a:lnTo>
                <a:close/>
              </a:path>
            </a:pathLst>
          </a:custGeom>
          <a:blipFill>
            <a:blip r:embed="rId3">
              <a:alphaModFix amt="42000"/>
              <a:extLst>
                <a:ext uri="{96DAC541-7B7A-43D3-8B79-37D633B846F1}">
                  <asvg:svgBlip xmlns:asvg="http://schemas.microsoft.com/office/drawing/2016/SVG/main" r:embed="rId4"/>
                </a:ext>
              </a:extLst>
            </a:blip>
            <a:stretch>
              <a:fillRect l="-19651" t="0" r="0" b="0"/>
            </a:stretch>
          </a:blipFill>
        </p:spPr>
      </p:sp>
      <p:grpSp>
        <p:nvGrpSpPr>
          <p:cNvPr name="Group 6" id="6"/>
          <p:cNvGrpSpPr/>
          <p:nvPr/>
        </p:nvGrpSpPr>
        <p:grpSpPr>
          <a:xfrm rot="0">
            <a:off x="457967" y="344639"/>
            <a:ext cx="6720268" cy="737239"/>
            <a:chOff x="0" y="0"/>
            <a:chExt cx="3093279" cy="339344"/>
          </a:xfrm>
        </p:grpSpPr>
        <p:sp>
          <p:nvSpPr>
            <p:cNvPr name="Freeform 7" id="7"/>
            <p:cNvSpPr/>
            <p:nvPr/>
          </p:nvSpPr>
          <p:spPr>
            <a:xfrm flipH="false" flipV="false" rot="0">
              <a:off x="0" y="0"/>
              <a:ext cx="3093279" cy="339344"/>
            </a:xfrm>
            <a:custGeom>
              <a:avLst/>
              <a:gdLst/>
              <a:ahLst/>
              <a:cxnLst/>
              <a:rect r="r" b="b" t="t" l="l"/>
              <a:pathLst>
                <a:path h="339344" w="3093279">
                  <a:moveTo>
                    <a:pt x="0" y="0"/>
                  </a:moveTo>
                  <a:lnTo>
                    <a:pt x="3093279" y="0"/>
                  </a:lnTo>
                  <a:lnTo>
                    <a:pt x="3093279" y="339344"/>
                  </a:lnTo>
                  <a:lnTo>
                    <a:pt x="0" y="339344"/>
                  </a:lnTo>
                  <a:close/>
                </a:path>
              </a:pathLst>
            </a:custGeom>
            <a:solidFill>
              <a:srgbClr val="A7CBDF"/>
            </a:solidFill>
          </p:spPr>
        </p:sp>
      </p:grpSp>
      <p:sp>
        <p:nvSpPr>
          <p:cNvPr name="Freeform 8" id="8"/>
          <p:cNvSpPr/>
          <p:nvPr/>
        </p:nvSpPr>
        <p:spPr>
          <a:xfrm flipH="false" flipV="false" rot="0">
            <a:off x="5727247" y="8873303"/>
            <a:ext cx="1450987" cy="1450987"/>
          </a:xfrm>
          <a:custGeom>
            <a:avLst/>
            <a:gdLst/>
            <a:ahLst/>
            <a:cxnLst/>
            <a:rect r="r" b="b" t="t" l="l"/>
            <a:pathLst>
              <a:path h="1450987" w="1450987">
                <a:moveTo>
                  <a:pt x="0" y="0"/>
                </a:moveTo>
                <a:lnTo>
                  <a:pt x="1450988" y="0"/>
                </a:lnTo>
                <a:lnTo>
                  <a:pt x="1450988" y="1450988"/>
                </a:lnTo>
                <a:lnTo>
                  <a:pt x="0" y="1450988"/>
                </a:lnTo>
                <a:lnTo>
                  <a:pt x="0" y="0"/>
                </a:lnTo>
                <a:close/>
              </a:path>
            </a:pathLst>
          </a:custGeom>
          <a:blipFill>
            <a:blip r:embed="rId5"/>
            <a:stretch>
              <a:fillRect l="0" t="0" r="0" b="0"/>
            </a:stretch>
          </a:blipFill>
        </p:spPr>
      </p:sp>
      <p:sp>
        <p:nvSpPr>
          <p:cNvPr name="Freeform 9" id="9"/>
          <p:cNvSpPr/>
          <p:nvPr/>
        </p:nvSpPr>
        <p:spPr>
          <a:xfrm flipH="false" flipV="false" rot="0">
            <a:off x="1020273" y="3229971"/>
            <a:ext cx="4581632" cy="5303819"/>
          </a:xfrm>
          <a:custGeom>
            <a:avLst/>
            <a:gdLst/>
            <a:ahLst/>
            <a:cxnLst/>
            <a:rect r="r" b="b" t="t" l="l"/>
            <a:pathLst>
              <a:path h="5303819" w="4581632">
                <a:moveTo>
                  <a:pt x="0" y="0"/>
                </a:moveTo>
                <a:lnTo>
                  <a:pt x="4581632" y="0"/>
                </a:lnTo>
                <a:lnTo>
                  <a:pt x="4581632" y="5303819"/>
                </a:lnTo>
                <a:lnTo>
                  <a:pt x="0" y="5303819"/>
                </a:lnTo>
                <a:lnTo>
                  <a:pt x="0" y="0"/>
                </a:lnTo>
                <a:close/>
              </a:path>
            </a:pathLst>
          </a:custGeom>
          <a:blipFill>
            <a:blip r:embed="rId3">
              <a:alphaModFix amt="42000"/>
              <a:extLst>
                <a:ext uri="{96DAC541-7B7A-43D3-8B79-37D633B846F1}">
                  <asvg:svgBlip xmlns:asvg="http://schemas.microsoft.com/office/drawing/2016/SVG/main" r:embed="rId4"/>
                </a:ext>
              </a:extLst>
            </a:blip>
            <a:stretch>
              <a:fillRect l="-19651" t="0" r="0" b="0"/>
            </a:stretch>
          </a:blipFill>
        </p:spPr>
      </p:sp>
      <p:sp>
        <p:nvSpPr>
          <p:cNvPr name="Freeform 10" id="10"/>
          <p:cNvSpPr/>
          <p:nvPr/>
        </p:nvSpPr>
        <p:spPr>
          <a:xfrm flipH="false" flipV="false" rot="0">
            <a:off x="731398" y="3229971"/>
            <a:ext cx="5295244" cy="5433782"/>
          </a:xfrm>
          <a:custGeom>
            <a:avLst/>
            <a:gdLst/>
            <a:ahLst/>
            <a:cxnLst/>
            <a:rect r="r" b="b" t="t" l="l"/>
            <a:pathLst>
              <a:path h="5433782" w="5295244">
                <a:moveTo>
                  <a:pt x="0" y="0"/>
                </a:moveTo>
                <a:lnTo>
                  <a:pt x="5295244" y="0"/>
                </a:lnTo>
                <a:lnTo>
                  <a:pt x="5295244" y="5433782"/>
                </a:lnTo>
                <a:lnTo>
                  <a:pt x="0" y="5433782"/>
                </a:lnTo>
                <a:lnTo>
                  <a:pt x="0" y="0"/>
                </a:lnTo>
                <a:close/>
              </a:path>
            </a:pathLst>
          </a:custGeom>
          <a:blipFill>
            <a:blip r:embed="rId6"/>
            <a:stretch>
              <a:fillRect l="0" t="0" r="0" b="0"/>
            </a:stretch>
          </a:blipFill>
        </p:spPr>
      </p:sp>
      <p:sp>
        <p:nvSpPr>
          <p:cNvPr name="TextBox 11" id="11"/>
          <p:cNvSpPr txBox="true"/>
          <p:nvPr/>
        </p:nvSpPr>
        <p:spPr>
          <a:xfrm rot="0">
            <a:off x="457967" y="389922"/>
            <a:ext cx="6720268" cy="540385"/>
          </a:xfrm>
          <a:prstGeom prst="rect">
            <a:avLst/>
          </a:prstGeom>
        </p:spPr>
        <p:txBody>
          <a:bodyPr anchor="t" rtlCol="false" tIns="0" lIns="0" bIns="0" rIns="0">
            <a:spAutoFit/>
          </a:bodyPr>
          <a:lstStyle/>
          <a:p>
            <a:pPr algn="ctr">
              <a:lnSpc>
                <a:spcPts val="4340"/>
              </a:lnSpc>
            </a:pPr>
            <a:r>
              <a:rPr lang="en-US" sz="3100" spc="390">
                <a:solidFill>
                  <a:srgbClr val="000000"/>
                </a:solidFill>
                <a:latin typeface="Bantayog"/>
                <a:ea typeface="Bantayog"/>
                <a:cs typeface="Bantayog"/>
                <a:sym typeface="Bantayog"/>
              </a:rPr>
              <a:t>lesson resources-2</a:t>
            </a:r>
          </a:p>
        </p:txBody>
      </p:sp>
      <p:sp>
        <p:nvSpPr>
          <p:cNvPr name="Freeform 12" id="12"/>
          <p:cNvSpPr/>
          <p:nvPr/>
        </p:nvSpPr>
        <p:spPr>
          <a:xfrm flipH="false" flipV="false" rot="0">
            <a:off x="1515937" y="1288882"/>
            <a:ext cx="5467737" cy="1878913"/>
          </a:xfrm>
          <a:custGeom>
            <a:avLst/>
            <a:gdLst/>
            <a:ahLst/>
            <a:cxnLst/>
            <a:rect r="r" b="b" t="t" l="l"/>
            <a:pathLst>
              <a:path h="1878913" w="5467737">
                <a:moveTo>
                  <a:pt x="0" y="0"/>
                </a:moveTo>
                <a:lnTo>
                  <a:pt x="5467738" y="0"/>
                </a:lnTo>
                <a:lnTo>
                  <a:pt x="5467738" y="1878914"/>
                </a:lnTo>
                <a:lnTo>
                  <a:pt x="0" y="18789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515937" y="1702315"/>
            <a:ext cx="4769832" cy="1073866"/>
          </a:xfrm>
          <a:prstGeom prst="rect">
            <a:avLst/>
          </a:prstGeom>
        </p:spPr>
        <p:txBody>
          <a:bodyPr anchor="t" rtlCol="false" tIns="0" lIns="0" bIns="0" rIns="0">
            <a:spAutoFit/>
          </a:bodyPr>
          <a:lstStyle/>
          <a:p>
            <a:pPr algn="ctr">
              <a:lnSpc>
                <a:spcPts val="1742"/>
              </a:lnSpc>
              <a:spcBef>
                <a:spcPct val="0"/>
              </a:spcBef>
            </a:pPr>
            <a:r>
              <a:rPr lang="en-US" sz="1244" spc="70">
                <a:solidFill>
                  <a:srgbClr val="000000"/>
                </a:solidFill>
                <a:latin typeface="Kalam Bold"/>
                <a:ea typeface="Kalam Bold"/>
                <a:cs typeface="Kalam Bold"/>
                <a:sym typeface="Kalam Bold"/>
              </a:rPr>
              <a:t>THE STUDENTS  WILL ALSO CREATE SMALL CARDS WITH THE SAME INSTRUCTIONS  THEY CAN KEEP AT SCHOOL OR AT HOME AND FOLLOW THEM WHEN NEEDED. THEY CAN ALSO GIVE THE SMALL CARDS TO OTHER STUDENTS OF THE SCHOOL.</a:t>
            </a:r>
          </a:p>
        </p:txBody>
      </p:sp>
      <p:sp>
        <p:nvSpPr>
          <p:cNvPr name="TextBox 14" id="14"/>
          <p:cNvSpPr txBox="true"/>
          <p:nvPr/>
        </p:nvSpPr>
        <p:spPr>
          <a:xfrm rot="0">
            <a:off x="4579296" y="9937739"/>
            <a:ext cx="659497" cy="233458"/>
          </a:xfrm>
          <a:prstGeom prst="rect">
            <a:avLst/>
          </a:prstGeom>
        </p:spPr>
        <p:txBody>
          <a:bodyPr anchor="t" rtlCol="false" tIns="0" lIns="0" bIns="0" rIns="0">
            <a:spAutoFit/>
          </a:bodyPr>
          <a:lstStyle/>
          <a:p>
            <a:pPr algn="ctr">
              <a:lnSpc>
                <a:spcPts val="1832"/>
              </a:lnSpc>
            </a:pPr>
            <a:r>
              <a:rPr lang="en-US" sz="1308">
                <a:solidFill>
                  <a:srgbClr val="000000"/>
                </a:solidFill>
                <a:latin typeface="Open Sans"/>
                <a:ea typeface="Open Sans"/>
                <a:cs typeface="Open Sans"/>
                <a:sym typeface="Open Sans"/>
              </a:rPr>
              <a:t>7</a:t>
            </a:r>
          </a:p>
        </p:txBody>
      </p:sp>
      <p:sp>
        <p:nvSpPr>
          <p:cNvPr name="TextBox 15" id="15"/>
          <p:cNvSpPr txBox="true"/>
          <p:nvPr/>
        </p:nvSpPr>
        <p:spPr>
          <a:xfrm rot="0">
            <a:off x="956011" y="2942531"/>
            <a:ext cx="1706166"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My online action plan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1513" t="-4871" r="-1601" b="-4829"/>
            </a:stretch>
          </a:blipFill>
        </p:spPr>
      </p:sp>
      <p:grpSp>
        <p:nvGrpSpPr>
          <p:cNvPr name="Group 3" id="3"/>
          <p:cNvGrpSpPr/>
          <p:nvPr/>
        </p:nvGrpSpPr>
        <p:grpSpPr>
          <a:xfrm rot="0">
            <a:off x="663840" y="1721864"/>
            <a:ext cx="2904440" cy="1102785"/>
            <a:chOff x="0" y="0"/>
            <a:chExt cx="1228399" cy="466410"/>
          </a:xfrm>
        </p:grpSpPr>
        <p:sp>
          <p:nvSpPr>
            <p:cNvPr name="Freeform 4" id="4"/>
            <p:cNvSpPr/>
            <p:nvPr/>
          </p:nvSpPr>
          <p:spPr>
            <a:xfrm flipH="false" flipV="false" rot="0">
              <a:off x="0" y="0"/>
              <a:ext cx="1228399" cy="466410"/>
            </a:xfrm>
            <a:custGeom>
              <a:avLst/>
              <a:gdLst/>
              <a:ahLst/>
              <a:cxnLst/>
              <a:rect r="r" b="b" t="t" l="l"/>
              <a:pathLst>
                <a:path h="466410" w="1228399">
                  <a:moveTo>
                    <a:pt x="87963" y="0"/>
                  </a:moveTo>
                  <a:lnTo>
                    <a:pt x="1140436" y="0"/>
                  </a:lnTo>
                  <a:cubicBezTo>
                    <a:pt x="1189016" y="0"/>
                    <a:pt x="1228399" y="39382"/>
                    <a:pt x="1228399" y="87963"/>
                  </a:cubicBezTo>
                  <a:lnTo>
                    <a:pt x="1228399" y="378447"/>
                  </a:lnTo>
                  <a:cubicBezTo>
                    <a:pt x="1228399" y="427028"/>
                    <a:pt x="1189016" y="466410"/>
                    <a:pt x="1140436" y="466410"/>
                  </a:cubicBezTo>
                  <a:lnTo>
                    <a:pt x="87963" y="466410"/>
                  </a:lnTo>
                  <a:cubicBezTo>
                    <a:pt x="39382" y="466410"/>
                    <a:pt x="0" y="427028"/>
                    <a:pt x="0" y="378447"/>
                  </a:cubicBezTo>
                  <a:lnTo>
                    <a:pt x="0" y="87963"/>
                  </a:lnTo>
                  <a:cubicBezTo>
                    <a:pt x="0" y="39382"/>
                    <a:pt x="39382" y="0"/>
                    <a:pt x="87963" y="0"/>
                  </a:cubicBezTo>
                  <a:close/>
                </a:path>
              </a:pathLst>
            </a:custGeom>
            <a:solidFill>
              <a:srgbClr val="FFBD59">
                <a:alpha val="29804"/>
              </a:srgbClr>
            </a:solidFill>
          </p:spPr>
        </p:sp>
        <p:sp>
          <p:nvSpPr>
            <p:cNvPr name="TextBox 5" id="5"/>
            <p:cNvSpPr txBox="true"/>
            <p:nvPr/>
          </p:nvSpPr>
          <p:spPr>
            <a:xfrm>
              <a:off x="0" y="-19050"/>
              <a:ext cx="1228399" cy="485460"/>
            </a:xfrm>
            <a:prstGeom prst="rect">
              <a:avLst/>
            </a:prstGeom>
          </p:spPr>
          <p:txBody>
            <a:bodyPr anchor="ctr" rtlCol="false" tIns="50800" lIns="50800" bIns="50800" rIns="50800"/>
            <a:lstStyle/>
            <a:p>
              <a:pPr algn="ctr">
                <a:lnSpc>
                  <a:spcPts val="1399"/>
                </a:lnSpc>
              </a:pPr>
            </a:p>
          </p:txBody>
        </p:sp>
      </p:grpSp>
      <p:grpSp>
        <p:nvGrpSpPr>
          <p:cNvPr name="Group 6" id="6"/>
          <p:cNvGrpSpPr/>
          <p:nvPr/>
        </p:nvGrpSpPr>
        <p:grpSpPr>
          <a:xfrm rot="0">
            <a:off x="3942491" y="1670800"/>
            <a:ext cx="2803614" cy="1075798"/>
            <a:chOff x="0" y="0"/>
            <a:chExt cx="1185756" cy="454996"/>
          </a:xfrm>
        </p:grpSpPr>
        <p:sp>
          <p:nvSpPr>
            <p:cNvPr name="Freeform 7" id="7"/>
            <p:cNvSpPr/>
            <p:nvPr/>
          </p:nvSpPr>
          <p:spPr>
            <a:xfrm flipH="false" flipV="false" rot="0">
              <a:off x="0" y="0"/>
              <a:ext cx="1185756" cy="454996"/>
            </a:xfrm>
            <a:custGeom>
              <a:avLst/>
              <a:gdLst/>
              <a:ahLst/>
              <a:cxnLst/>
              <a:rect r="r" b="b" t="t" l="l"/>
              <a:pathLst>
                <a:path h="454996" w="1185756">
                  <a:moveTo>
                    <a:pt x="91126" y="0"/>
                  </a:moveTo>
                  <a:lnTo>
                    <a:pt x="1094629" y="0"/>
                  </a:lnTo>
                  <a:cubicBezTo>
                    <a:pt x="1118797" y="0"/>
                    <a:pt x="1141976" y="9601"/>
                    <a:pt x="1159065" y="26690"/>
                  </a:cubicBezTo>
                  <a:cubicBezTo>
                    <a:pt x="1176155" y="43780"/>
                    <a:pt x="1185756" y="66958"/>
                    <a:pt x="1185756" y="91126"/>
                  </a:cubicBezTo>
                  <a:lnTo>
                    <a:pt x="1185756" y="363869"/>
                  </a:lnTo>
                  <a:cubicBezTo>
                    <a:pt x="1185756" y="388038"/>
                    <a:pt x="1176155" y="411216"/>
                    <a:pt x="1159065" y="428306"/>
                  </a:cubicBezTo>
                  <a:cubicBezTo>
                    <a:pt x="1141976" y="445395"/>
                    <a:pt x="1118797" y="454996"/>
                    <a:pt x="1094629" y="454996"/>
                  </a:cubicBezTo>
                  <a:lnTo>
                    <a:pt x="91126" y="454996"/>
                  </a:lnTo>
                  <a:cubicBezTo>
                    <a:pt x="66958" y="454996"/>
                    <a:pt x="43780" y="445395"/>
                    <a:pt x="26690" y="428306"/>
                  </a:cubicBezTo>
                  <a:cubicBezTo>
                    <a:pt x="9601" y="411216"/>
                    <a:pt x="0" y="388038"/>
                    <a:pt x="0" y="363869"/>
                  </a:cubicBezTo>
                  <a:lnTo>
                    <a:pt x="0" y="91126"/>
                  </a:lnTo>
                  <a:cubicBezTo>
                    <a:pt x="0" y="66958"/>
                    <a:pt x="9601" y="43780"/>
                    <a:pt x="26690" y="26690"/>
                  </a:cubicBezTo>
                  <a:cubicBezTo>
                    <a:pt x="43780" y="9601"/>
                    <a:pt x="66958" y="0"/>
                    <a:pt x="91126" y="0"/>
                  </a:cubicBezTo>
                  <a:close/>
                </a:path>
              </a:pathLst>
            </a:custGeom>
            <a:solidFill>
              <a:srgbClr val="FFBD59">
                <a:alpha val="29804"/>
              </a:srgbClr>
            </a:solidFill>
          </p:spPr>
        </p:sp>
        <p:sp>
          <p:nvSpPr>
            <p:cNvPr name="TextBox 8" id="8"/>
            <p:cNvSpPr txBox="true"/>
            <p:nvPr/>
          </p:nvSpPr>
          <p:spPr>
            <a:xfrm>
              <a:off x="0" y="-19050"/>
              <a:ext cx="1185756" cy="474046"/>
            </a:xfrm>
            <a:prstGeom prst="rect">
              <a:avLst/>
            </a:prstGeom>
          </p:spPr>
          <p:txBody>
            <a:bodyPr anchor="ctr" rtlCol="false" tIns="50800" lIns="50800" bIns="50800" rIns="50800"/>
            <a:lstStyle/>
            <a:p>
              <a:pPr algn="ctr">
                <a:lnSpc>
                  <a:spcPts val="1399"/>
                </a:lnSpc>
              </a:pPr>
            </a:p>
          </p:txBody>
        </p:sp>
      </p:grpSp>
      <p:grpSp>
        <p:nvGrpSpPr>
          <p:cNvPr name="Group 9" id="9"/>
          <p:cNvGrpSpPr/>
          <p:nvPr/>
        </p:nvGrpSpPr>
        <p:grpSpPr>
          <a:xfrm rot="0">
            <a:off x="3884597" y="3404087"/>
            <a:ext cx="2919403" cy="1213278"/>
            <a:chOff x="0" y="0"/>
            <a:chExt cx="1234727" cy="513142"/>
          </a:xfrm>
        </p:grpSpPr>
        <p:sp>
          <p:nvSpPr>
            <p:cNvPr name="Freeform 10" id="10"/>
            <p:cNvSpPr/>
            <p:nvPr/>
          </p:nvSpPr>
          <p:spPr>
            <a:xfrm flipH="false" flipV="false" rot="0">
              <a:off x="0" y="0"/>
              <a:ext cx="1234727" cy="513141"/>
            </a:xfrm>
            <a:custGeom>
              <a:avLst/>
              <a:gdLst/>
              <a:ahLst/>
              <a:cxnLst/>
              <a:rect r="r" b="b" t="t" l="l"/>
              <a:pathLst>
                <a:path h="513141" w="1234727">
                  <a:moveTo>
                    <a:pt x="87512" y="0"/>
                  </a:moveTo>
                  <a:lnTo>
                    <a:pt x="1147215" y="0"/>
                  </a:lnTo>
                  <a:cubicBezTo>
                    <a:pt x="1195547" y="0"/>
                    <a:pt x="1234727" y="39181"/>
                    <a:pt x="1234727" y="87512"/>
                  </a:cubicBezTo>
                  <a:lnTo>
                    <a:pt x="1234727" y="425629"/>
                  </a:lnTo>
                  <a:cubicBezTo>
                    <a:pt x="1234727" y="473961"/>
                    <a:pt x="1195547" y="513141"/>
                    <a:pt x="1147215" y="513141"/>
                  </a:cubicBezTo>
                  <a:lnTo>
                    <a:pt x="87512" y="513141"/>
                  </a:lnTo>
                  <a:cubicBezTo>
                    <a:pt x="39181" y="513141"/>
                    <a:pt x="0" y="473961"/>
                    <a:pt x="0" y="425629"/>
                  </a:cubicBezTo>
                  <a:lnTo>
                    <a:pt x="0" y="87512"/>
                  </a:lnTo>
                  <a:cubicBezTo>
                    <a:pt x="0" y="39181"/>
                    <a:pt x="39181" y="0"/>
                    <a:pt x="87512" y="0"/>
                  </a:cubicBezTo>
                  <a:close/>
                </a:path>
              </a:pathLst>
            </a:custGeom>
            <a:solidFill>
              <a:srgbClr val="FFBD59">
                <a:alpha val="29804"/>
              </a:srgbClr>
            </a:solidFill>
          </p:spPr>
        </p:sp>
        <p:sp>
          <p:nvSpPr>
            <p:cNvPr name="TextBox 11" id="11"/>
            <p:cNvSpPr txBox="true"/>
            <p:nvPr/>
          </p:nvSpPr>
          <p:spPr>
            <a:xfrm>
              <a:off x="0" y="-19050"/>
              <a:ext cx="1234727" cy="532192"/>
            </a:xfrm>
            <a:prstGeom prst="rect">
              <a:avLst/>
            </a:prstGeom>
          </p:spPr>
          <p:txBody>
            <a:bodyPr anchor="ctr" rtlCol="false" tIns="50800" lIns="50800" bIns="50800" rIns="50800"/>
            <a:lstStyle/>
            <a:p>
              <a:pPr algn="ctr">
                <a:lnSpc>
                  <a:spcPts val="1399"/>
                </a:lnSpc>
              </a:pPr>
            </a:p>
          </p:txBody>
        </p:sp>
      </p:grpSp>
      <p:grpSp>
        <p:nvGrpSpPr>
          <p:cNvPr name="Group 12" id="12"/>
          <p:cNvGrpSpPr/>
          <p:nvPr/>
        </p:nvGrpSpPr>
        <p:grpSpPr>
          <a:xfrm rot="0">
            <a:off x="3942491" y="5242162"/>
            <a:ext cx="2919403" cy="1133788"/>
            <a:chOff x="0" y="0"/>
            <a:chExt cx="1234727" cy="479522"/>
          </a:xfrm>
        </p:grpSpPr>
        <p:sp>
          <p:nvSpPr>
            <p:cNvPr name="Freeform 13" id="13"/>
            <p:cNvSpPr/>
            <p:nvPr/>
          </p:nvSpPr>
          <p:spPr>
            <a:xfrm flipH="false" flipV="false" rot="0">
              <a:off x="0" y="0"/>
              <a:ext cx="1234727" cy="479523"/>
            </a:xfrm>
            <a:custGeom>
              <a:avLst/>
              <a:gdLst/>
              <a:ahLst/>
              <a:cxnLst/>
              <a:rect r="r" b="b" t="t" l="l"/>
              <a:pathLst>
                <a:path h="479523" w="1234727">
                  <a:moveTo>
                    <a:pt x="87512" y="0"/>
                  </a:moveTo>
                  <a:lnTo>
                    <a:pt x="1147215" y="0"/>
                  </a:lnTo>
                  <a:cubicBezTo>
                    <a:pt x="1195547" y="0"/>
                    <a:pt x="1234727" y="39181"/>
                    <a:pt x="1234727" y="87512"/>
                  </a:cubicBezTo>
                  <a:lnTo>
                    <a:pt x="1234727" y="392010"/>
                  </a:lnTo>
                  <a:cubicBezTo>
                    <a:pt x="1234727" y="440342"/>
                    <a:pt x="1195547" y="479523"/>
                    <a:pt x="1147215" y="479523"/>
                  </a:cubicBezTo>
                  <a:lnTo>
                    <a:pt x="87512" y="479523"/>
                  </a:lnTo>
                  <a:cubicBezTo>
                    <a:pt x="39181" y="479523"/>
                    <a:pt x="0" y="440342"/>
                    <a:pt x="0" y="392010"/>
                  </a:cubicBezTo>
                  <a:lnTo>
                    <a:pt x="0" y="87512"/>
                  </a:lnTo>
                  <a:cubicBezTo>
                    <a:pt x="0" y="39181"/>
                    <a:pt x="39181" y="0"/>
                    <a:pt x="87512" y="0"/>
                  </a:cubicBezTo>
                  <a:close/>
                </a:path>
              </a:pathLst>
            </a:custGeom>
            <a:solidFill>
              <a:srgbClr val="FFBD59">
                <a:alpha val="29804"/>
              </a:srgbClr>
            </a:solidFill>
          </p:spPr>
        </p:sp>
        <p:sp>
          <p:nvSpPr>
            <p:cNvPr name="TextBox 14" id="14"/>
            <p:cNvSpPr txBox="true"/>
            <p:nvPr/>
          </p:nvSpPr>
          <p:spPr>
            <a:xfrm>
              <a:off x="0" y="-19050"/>
              <a:ext cx="1234727" cy="498572"/>
            </a:xfrm>
            <a:prstGeom prst="rect">
              <a:avLst/>
            </a:prstGeom>
          </p:spPr>
          <p:txBody>
            <a:bodyPr anchor="ctr" rtlCol="false" tIns="50800" lIns="50800" bIns="50800" rIns="50800"/>
            <a:lstStyle/>
            <a:p>
              <a:pPr algn="ctr">
                <a:lnSpc>
                  <a:spcPts val="1399"/>
                </a:lnSpc>
              </a:pPr>
            </a:p>
          </p:txBody>
        </p:sp>
      </p:grpSp>
      <p:grpSp>
        <p:nvGrpSpPr>
          <p:cNvPr name="Group 15" id="15"/>
          <p:cNvGrpSpPr/>
          <p:nvPr/>
        </p:nvGrpSpPr>
        <p:grpSpPr>
          <a:xfrm rot="0">
            <a:off x="3884597" y="7386708"/>
            <a:ext cx="2919403" cy="820231"/>
            <a:chOff x="0" y="0"/>
            <a:chExt cx="1234727" cy="346907"/>
          </a:xfrm>
        </p:grpSpPr>
        <p:sp>
          <p:nvSpPr>
            <p:cNvPr name="Freeform 16" id="16"/>
            <p:cNvSpPr/>
            <p:nvPr/>
          </p:nvSpPr>
          <p:spPr>
            <a:xfrm flipH="false" flipV="false" rot="0">
              <a:off x="0" y="0"/>
              <a:ext cx="1234727" cy="346907"/>
            </a:xfrm>
            <a:custGeom>
              <a:avLst/>
              <a:gdLst/>
              <a:ahLst/>
              <a:cxnLst/>
              <a:rect r="r" b="b" t="t" l="l"/>
              <a:pathLst>
                <a:path h="346907" w="1234727">
                  <a:moveTo>
                    <a:pt x="87512" y="0"/>
                  </a:moveTo>
                  <a:lnTo>
                    <a:pt x="1147215" y="0"/>
                  </a:lnTo>
                  <a:cubicBezTo>
                    <a:pt x="1195547" y="0"/>
                    <a:pt x="1234727" y="39181"/>
                    <a:pt x="1234727" y="87512"/>
                  </a:cubicBezTo>
                  <a:lnTo>
                    <a:pt x="1234727" y="259395"/>
                  </a:lnTo>
                  <a:cubicBezTo>
                    <a:pt x="1234727" y="307727"/>
                    <a:pt x="1195547" y="346907"/>
                    <a:pt x="1147215" y="346907"/>
                  </a:cubicBezTo>
                  <a:lnTo>
                    <a:pt x="87512" y="346907"/>
                  </a:lnTo>
                  <a:cubicBezTo>
                    <a:pt x="39181" y="346907"/>
                    <a:pt x="0" y="307727"/>
                    <a:pt x="0" y="259395"/>
                  </a:cubicBezTo>
                  <a:lnTo>
                    <a:pt x="0" y="87512"/>
                  </a:lnTo>
                  <a:cubicBezTo>
                    <a:pt x="0" y="39181"/>
                    <a:pt x="39181" y="0"/>
                    <a:pt x="87512" y="0"/>
                  </a:cubicBezTo>
                  <a:close/>
                </a:path>
              </a:pathLst>
            </a:custGeom>
            <a:solidFill>
              <a:srgbClr val="FFBD59">
                <a:alpha val="29804"/>
              </a:srgbClr>
            </a:solidFill>
          </p:spPr>
        </p:sp>
        <p:sp>
          <p:nvSpPr>
            <p:cNvPr name="TextBox 17" id="17"/>
            <p:cNvSpPr txBox="true"/>
            <p:nvPr/>
          </p:nvSpPr>
          <p:spPr>
            <a:xfrm>
              <a:off x="0" y="-19050"/>
              <a:ext cx="1234727" cy="365957"/>
            </a:xfrm>
            <a:prstGeom prst="rect">
              <a:avLst/>
            </a:prstGeom>
          </p:spPr>
          <p:txBody>
            <a:bodyPr anchor="ctr" rtlCol="false" tIns="50800" lIns="50800" bIns="50800" rIns="50800"/>
            <a:lstStyle/>
            <a:p>
              <a:pPr algn="ctr">
                <a:lnSpc>
                  <a:spcPts val="1399"/>
                </a:lnSpc>
              </a:pPr>
            </a:p>
          </p:txBody>
        </p:sp>
      </p:grpSp>
      <p:grpSp>
        <p:nvGrpSpPr>
          <p:cNvPr name="Group 18" id="18"/>
          <p:cNvGrpSpPr/>
          <p:nvPr/>
        </p:nvGrpSpPr>
        <p:grpSpPr>
          <a:xfrm rot="0">
            <a:off x="-131120" y="8880287"/>
            <a:ext cx="2919403" cy="1992683"/>
            <a:chOff x="0" y="0"/>
            <a:chExt cx="1234727" cy="842782"/>
          </a:xfrm>
        </p:grpSpPr>
        <p:sp>
          <p:nvSpPr>
            <p:cNvPr name="Freeform 19" id="19"/>
            <p:cNvSpPr/>
            <p:nvPr/>
          </p:nvSpPr>
          <p:spPr>
            <a:xfrm flipH="false" flipV="false" rot="0">
              <a:off x="0" y="0"/>
              <a:ext cx="1234727" cy="842782"/>
            </a:xfrm>
            <a:custGeom>
              <a:avLst/>
              <a:gdLst/>
              <a:ahLst/>
              <a:cxnLst/>
              <a:rect r="r" b="b" t="t" l="l"/>
              <a:pathLst>
                <a:path h="842782" w="1234727">
                  <a:moveTo>
                    <a:pt x="87512" y="0"/>
                  </a:moveTo>
                  <a:lnTo>
                    <a:pt x="1147215" y="0"/>
                  </a:lnTo>
                  <a:cubicBezTo>
                    <a:pt x="1195547" y="0"/>
                    <a:pt x="1234727" y="39181"/>
                    <a:pt x="1234727" y="87512"/>
                  </a:cubicBezTo>
                  <a:lnTo>
                    <a:pt x="1234727" y="755270"/>
                  </a:lnTo>
                  <a:cubicBezTo>
                    <a:pt x="1234727" y="803601"/>
                    <a:pt x="1195547" y="842782"/>
                    <a:pt x="1147215" y="842782"/>
                  </a:cubicBezTo>
                  <a:lnTo>
                    <a:pt x="87512" y="842782"/>
                  </a:lnTo>
                  <a:cubicBezTo>
                    <a:pt x="39181" y="842782"/>
                    <a:pt x="0" y="803601"/>
                    <a:pt x="0" y="755270"/>
                  </a:cubicBezTo>
                  <a:lnTo>
                    <a:pt x="0" y="87512"/>
                  </a:lnTo>
                  <a:cubicBezTo>
                    <a:pt x="0" y="39181"/>
                    <a:pt x="39181" y="0"/>
                    <a:pt x="87512" y="0"/>
                  </a:cubicBezTo>
                  <a:close/>
                </a:path>
              </a:pathLst>
            </a:custGeom>
            <a:solidFill>
              <a:srgbClr val="FFBD59">
                <a:alpha val="29804"/>
              </a:srgbClr>
            </a:solidFill>
          </p:spPr>
        </p:sp>
        <p:sp>
          <p:nvSpPr>
            <p:cNvPr name="TextBox 20" id="20"/>
            <p:cNvSpPr txBox="true"/>
            <p:nvPr/>
          </p:nvSpPr>
          <p:spPr>
            <a:xfrm>
              <a:off x="0" y="-19050"/>
              <a:ext cx="1234727" cy="861832"/>
            </a:xfrm>
            <a:prstGeom prst="rect">
              <a:avLst/>
            </a:prstGeom>
          </p:spPr>
          <p:txBody>
            <a:bodyPr anchor="ctr" rtlCol="false" tIns="50800" lIns="50800" bIns="50800" rIns="50800"/>
            <a:lstStyle/>
            <a:p>
              <a:pPr algn="ctr">
                <a:lnSpc>
                  <a:spcPts val="1399"/>
                </a:lnSpc>
              </a:pPr>
            </a:p>
          </p:txBody>
        </p:sp>
      </p:grpSp>
      <p:sp>
        <p:nvSpPr>
          <p:cNvPr name="AutoShape 21" id="21"/>
          <p:cNvSpPr/>
          <p:nvPr/>
        </p:nvSpPr>
        <p:spPr>
          <a:xfrm rot="0">
            <a:off x="978018" y="1995974"/>
            <a:ext cx="2291048" cy="0"/>
          </a:xfrm>
          <a:prstGeom prst="line">
            <a:avLst/>
          </a:prstGeom>
          <a:ln cap="flat" w="9525">
            <a:solidFill>
              <a:srgbClr val="A6A6A6"/>
            </a:solidFill>
            <a:prstDash val="sysDot"/>
            <a:headEnd type="none" len="sm" w="sm"/>
            <a:tailEnd type="none" len="sm" w="sm"/>
          </a:ln>
        </p:spPr>
      </p:sp>
      <p:sp>
        <p:nvSpPr>
          <p:cNvPr name="AutoShape 22" id="22"/>
          <p:cNvSpPr/>
          <p:nvPr/>
        </p:nvSpPr>
        <p:spPr>
          <a:xfrm rot="0">
            <a:off x="978018" y="2199174"/>
            <a:ext cx="2291048" cy="0"/>
          </a:xfrm>
          <a:prstGeom prst="line">
            <a:avLst/>
          </a:prstGeom>
          <a:ln cap="flat" w="9525">
            <a:solidFill>
              <a:srgbClr val="A6A6A6"/>
            </a:solidFill>
            <a:prstDash val="sysDot"/>
            <a:headEnd type="none" len="sm" w="sm"/>
            <a:tailEnd type="none" len="sm" w="sm"/>
          </a:ln>
        </p:spPr>
      </p:sp>
      <p:sp>
        <p:nvSpPr>
          <p:cNvPr name="AutoShape 23" id="23"/>
          <p:cNvSpPr/>
          <p:nvPr/>
        </p:nvSpPr>
        <p:spPr>
          <a:xfrm rot="0">
            <a:off x="978018" y="2399199"/>
            <a:ext cx="2291048" cy="0"/>
          </a:xfrm>
          <a:prstGeom prst="line">
            <a:avLst/>
          </a:prstGeom>
          <a:ln cap="flat" w="9525">
            <a:solidFill>
              <a:srgbClr val="A6A6A6"/>
            </a:solidFill>
            <a:prstDash val="sysDot"/>
            <a:headEnd type="none" len="sm" w="sm"/>
            <a:tailEnd type="none" len="sm" w="sm"/>
          </a:ln>
        </p:spPr>
      </p:sp>
      <p:sp>
        <p:nvSpPr>
          <p:cNvPr name="AutoShape 24" id="24"/>
          <p:cNvSpPr/>
          <p:nvPr/>
        </p:nvSpPr>
        <p:spPr>
          <a:xfrm rot="0">
            <a:off x="978018" y="2602399"/>
            <a:ext cx="2291048" cy="0"/>
          </a:xfrm>
          <a:prstGeom prst="line">
            <a:avLst/>
          </a:prstGeom>
          <a:ln cap="flat" w="9525">
            <a:solidFill>
              <a:srgbClr val="A6A6A6"/>
            </a:solidFill>
            <a:prstDash val="sysDot"/>
            <a:headEnd type="none" len="sm" w="sm"/>
            <a:tailEnd type="none" len="sm" w="sm"/>
          </a:ln>
        </p:spPr>
      </p:sp>
      <p:sp>
        <p:nvSpPr>
          <p:cNvPr name="AutoShape 25" id="25"/>
          <p:cNvSpPr/>
          <p:nvPr/>
        </p:nvSpPr>
        <p:spPr>
          <a:xfrm rot="0">
            <a:off x="978018" y="2802424"/>
            <a:ext cx="2291048" cy="0"/>
          </a:xfrm>
          <a:prstGeom prst="line">
            <a:avLst/>
          </a:prstGeom>
          <a:ln cap="flat" w="9525">
            <a:solidFill>
              <a:srgbClr val="A6A6A6"/>
            </a:solidFill>
            <a:prstDash val="sysDot"/>
            <a:headEnd type="none" len="sm" w="sm"/>
            <a:tailEnd type="none" len="sm" w="sm"/>
          </a:ln>
        </p:spPr>
      </p:sp>
      <p:sp>
        <p:nvSpPr>
          <p:cNvPr name="AutoShape 26" id="26"/>
          <p:cNvSpPr/>
          <p:nvPr/>
        </p:nvSpPr>
        <p:spPr>
          <a:xfrm rot="0">
            <a:off x="978018" y="3005624"/>
            <a:ext cx="2291048" cy="0"/>
          </a:xfrm>
          <a:prstGeom prst="line">
            <a:avLst/>
          </a:prstGeom>
          <a:ln cap="flat" w="9525">
            <a:solidFill>
              <a:srgbClr val="A6A6A6"/>
            </a:solidFill>
            <a:prstDash val="sysDot"/>
            <a:headEnd type="none" len="sm" w="sm"/>
            <a:tailEnd type="none" len="sm" w="sm"/>
          </a:ln>
        </p:spPr>
      </p:sp>
      <p:sp>
        <p:nvSpPr>
          <p:cNvPr name="AutoShape 27" id="27"/>
          <p:cNvSpPr/>
          <p:nvPr/>
        </p:nvSpPr>
        <p:spPr>
          <a:xfrm rot="0">
            <a:off x="978018" y="3196124"/>
            <a:ext cx="2291048" cy="0"/>
          </a:xfrm>
          <a:prstGeom prst="line">
            <a:avLst/>
          </a:prstGeom>
          <a:ln cap="flat" w="9525">
            <a:solidFill>
              <a:srgbClr val="A6A6A6"/>
            </a:solidFill>
            <a:prstDash val="sysDot"/>
            <a:headEnd type="none" len="sm" w="sm"/>
            <a:tailEnd type="none" len="sm" w="sm"/>
          </a:ln>
        </p:spPr>
      </p:sp>
      <p:sp>
        <p:nvSpPr>
          <p:cNvPr name="AutoShape 28" id="28"/>
          <p:cNvSpPr/>
          <p:nvPr/>
        </p:nvSpPr>
        <p:spPr>
          <a:xfrm flipV="true">
            <a:off x="978018" y="3200887"/>
            <a:ext cx="2120213" cy="203200"/>
          </a:xfrm>
          <a:prstGeom prst="line">
            <a:avLst/>
          </a:prstGeom>
          <a:ln cap="flat" w="9525">
            <a:solidFill>
              <a:srgbClr val="A6A6A6"/>
            </a:solidFill>
            <a:prstDash val="sysDot"/>
            <a:headEnd type="none" len="sm" w="sm"/>
            <a:tailEnd type="none" len="sm" w="sm"/>
          </a:ln>
        </p:spPr>
      </p:sp>
      <p:sp>
        <p:nvSpPr>
          <p:cNvPr name="AutoShape 29" id="29"/>
          <p:cNvSpPr/>
          <p:nvPr/>
        </p:nvSpPr>
        <p:spPr>
          <a:xfrm rot="0">
            <a:off x="978018" y="4259235"/>
            <a:ext cx="2291048" cy="0"/>
          </a:xfrm>
          <a:prstGeom prst="line">
            <a:avLst/>
          </a:prstGeom>
          <a:ln cap="flat" w="9525">
            <a:solidFill>
              <a:srgbClr val="A6A6A6"/>
            </a:solidFill>
            <a:prstDash val="sysDot"/>
            <a:headEnd type="none" len="sm" w="sm"/>
            <a:tailEnd type="none" len="sm" w="sm"/>
          </a:ln>
        </p:spPr>
      </p:sp>
      <p:sp>
        <p:nvSpPr>
          <p:cNvPr name="AutoShape 30" id="30"/>
          <p:cNvSpPr/>
          <p:nvPr/>
        </p:nvSpPr>
        <p:spPr>
          <a:xfrm rot="0">
            <a:off x="978018" y="4462435"/>
            <a:ext cx="2291048" cy="0"/>
          </a:xfrm>
          <a:prstGeom prst="line">
            <a:avLst/>
          </a:prstGeom>
          <a:ln cap="flat" w="9525">
            <a:solidFill>
              <a:srgbClr val="A6A6A6"/>
            </a:solidFill>
            <a:prstDash val="sysDot"/>
            <a:headEnd type="none" len="sm" w="sm"/>
            <a:tailEnd type="none" len="sm" w="sm"/>
          </a:ln>
        </p:spPr>
      </p:sp>
      <p:sp>
        <p:nvSpPr>
          <p:cNvPr name="AutoShape 31" id="31"/>
          <p:cNvSpPr/>
          <p:nvPr/>
        </p:nvSpPr>
        <p:spPr>
          <a:xfrm>
            <a:off x="1593549" y="4553874"/>
            <a:ext cx="2291048" cy="0"/>
          </a:xfrm>
          <a:prstGeom prst="line">
            <a:avLst/>
          </a:prstGeom>
          <a:ln cap="flat" w="9525">
            <a:solidFill>
              <a:srgbClr val="A6A6A6"/>
            </a:solidFill>
            <a:prstDash val="sysDot"/>
            <a:headEnd type="none" len="sm" w="sm"/>
            <a:tailEnd type="none" len="sm" w="sm"/>
          </a:ln>
        </p:spPr>
      </p:sp>
      <p:sp>
        <p:nvSpPr>
          <p:cNvPr name="AutoShape 32" id="32"/>
          <p:cNvSpPr/>
          <p:nvPr/>
        </p:nvSpPr>
        <p:spPr>
          <a:xfrm rot="0">
            <a:off x="978018" y="4865660"/>
            <a:ext cx="2291048" cy="0"/>
          </a:xfrm>
          <a:prstGeom prst="line">
            <a:avLst/>
          </a:prstGeom>
          <a:ln cap="flat" w="9525">
            <a:solidFill>
              <a:srgbClr val="A6A6A6"/>
            </a:solidFill>
            <a:prstDash val="sysDot"/>
            <a:headEnd type="none" len="sm" w="sm"/>
            <a:tailEnd type="none" len="sm" w="sm"/>
          </a:ln>
        </p:spPr>
      </p:sp>
      <p:sp>
        <p:nvSpPr>
          <p:cNvPr name="AutoShape 33" id="33"/>
          <p:cNvSpPr/>
          <p:nvPr/>
        </p:nvSpPr>
        <p:spPr>
          <a:xfrm rot="0">
            <a:off x="978018" y="5065685"/>
            <a:ext cx="2291048" cy="0"/>
          </a:xfrm>
          <a:prstGeom prst="line">
            <a:avLst/>
          </a:prstGeom>
          <a:ln cap="flat" w="9525">
            <a:solidFill>
              <a:srgbClr val="A6A6A6"/>
            </a:solidFill>
            <a:prstDash val="sysDot"/>
            <a:headEnd type="none" len="sm" w="sm"/>
            <a:tailEnd type="none" len="sm" w="sm"/>
          </a:ln>
        </p:spPr>
      </p:sp>
      <p:sp>
        <p:nvSpPr>
          <p:cNvPr name="AutoShape 34" id="34"/>
          <p:cNvSpPr/>
          <p:nvPr/>
        </p:nvSpPr>
        <p:spPr>
          <a:xfrm rot="0">
            <a:off x="978018" y="5268885"/>
            <a:ext cx="2291048" cy="0"/>
          </a:xfrm>
          <a:prstGeom prst="line">
            <a:avLst/>
          </a:prstGeom>
          <a:ln cap="flat" w="9525">
            <a:solidFill>
              <a:srgbClr val="A6A6A6"/>
            </a:solidFill>
            <a:prstDash val="sysDot"/>
            <a:headEnd type="none" len="sm" w="sm"/>
            <a:tailEnd type="none" len="sm" w="sm"/>
          </a:ln>
        </p:spPr>
      </p:sp>
      <p:sp>
        <p:nvSpPr>
          <p:cNvPr name="AutoShape 35" id="35"/>
          <p:cNvSpPr/>
          <p:nvPr/>
        </p:nvSpPr>
        <p:spPr>
          <a:xfrm rot="0">
            <a:off x="978018" y="5459385"/>
            <a:ext cx="2291048" cy="0"/>
          </a:xfrm>
          <a:prstGeom prst="line">
            <a:avLst/>
          </a:prstGeom>
          <a:ln cap="flat" w="9525">
            <a:solidFill>
              <a:srgbClr val="A6A6A6"/>
            </a:solidFill>
            <a:prstDash val="sysDot"/>
            <a:headEnd type="none" len="sm" w="sm"/>
            <a:tailEnd type="none" len="sm" w="sm"/>
          </a:ln>
        </p:spPr>
      </p:sp>
      <p:sp>
        <p:nvSpPr>
          <p:cNvPr name="AutoShape 36" id="36"/>
          <p:cNvSpPr/>
          <p:nvPr/>
        </p:nvSpPr>
        <p:spPr>
          <a:xfrm rot="0">
            <a:off x="978018" y="5662585"/>
            <a:ext cx="2291048" cy="0"/>
          </a:xfrm>
          <a:prstGeom prst="line">
            <a:avLst/>
          </a:prstGeom>
          <a:ln cap="flat" w="9525">
            <a:solidFill>
              <a:srgbClr val="A6A6A6"/>
            </a:solidFill>
            <a:prstDash val="sysDot"/>
            <a:headEnd type="none" len="sm" w="sm"/>
            <a:tailEnd type="none" len="sm" w="sm"/>
          </a:ln>
        </p:spPr>
      </p:sp>
      <p:sp>
        <p:nvSpPr>
          <p:cNvPr name="AutoShape 37" id="37"/>
          <p:cNvSpPr/>
          <p:nvPr/>
        </p:nvSpPr>
        <p:spPr>
          <a:xfrm>
            <a:off x="313277" y="5268885"/>
            <a:ext cx="2291048" cy="0"/>
          </a:xfrm>
          <a:prstGeom prst="line">
            <a:avLst/>
          </a:prstGeom>
          <a:ln cap="flat" w="9525">
            <a:solidFill>
              <a:srgbClr val="A6A6A6"/>
            </a:solidFill>
            <a:prstDash val="sysDot"/>
            <a:headEnd type="none" len="sm" w="sm"/>
            <a:tailEnd type="none" len="sm" w="sm"/>
          </a:ln>
        </p:spPr>
      </p:sp>
      <p:sp>
        <p:nvSpPr>
          <p:cNvPr name="AutoShape 38" id="38"/>
          <p:cNvSpPr/>
          <p:nvPr/>
        </p:nvSpPr>
        <p:spPr>
          <a:xfrm rot="0">
            <a:off x="978018" y="6773933"/>
            <a:ext cx="2291048" cy="0"/>
          </a:xfrm>
          <a:prstGeom prst="line">
            <a:avLst/>
          </a:prstGeom>
          <a:ln cap="flat" w="9525">
            <a:solidFill>
              <a:srgbClr val="A6A6A6"/>
            </a:solidFill>
            <a:prstDash val="sysDot"/>
            <a:headEnd type="none" len="sm" w="sm"/>
            <a:tailEnd type="none" len="sm" w="sm"/>
          </a:ln>
        </p:spPr>
      </p:sp>
      <p:sp>
        <p:nvSpPr>
          <p:cNvPr name="AutoShape 39" id="39"/>
          <p:cNvSpPr/>
          <p:nvPr/>
        </p:nvSpPr>
        <p:spPr>
          <a:xfrm>
            <a:off x="2739073" y="7177158"/>
            <a:ext cx="2291048" cy="0"/>
          </a:xfrm>
          <a:prstGeom prst="line">
            <a:avLst/>
          </a:prstGeom>
          <a:ln cap="flat" w="9525">
            <a:solidFill>
              <a:srgbClr val="A6A6A6"/>
            </a:solidFill>
            <a:prstDash val="sysDot"/>
            <a:headEnd type="none" len="sm" w="sm"/>
            <a:tailEnd type="none" len="sm" w="sm"/>
          </a:ln>
        </p:spPr>
      </p:sp>
      <p:sp>
        <p:nvSpPr>
          <p:cNvPr name="AutoShape 40" id="40"/>
          <p:cNvSpPr/>
          <p:nvPr/>
        </p:nvSpPr>
        <p:spPr>
          <a:xfrm rot="0">
            <a:off x="978018" y="7177158"/>
            <a:ext cx="2291048" cy="0"/>
          </a:xfrm>
          <a:prstGeom prst="line">
            <a:avLst/>
          </a:prstGeom>
          <a:ln cap="flat" w="9525">
            <a:solidFill>
              <a:srgbClr val="A6A6A6"/>
            </a:solidFill>
            <a:prstDash val="sysDot"/>
            <a:headEnd type="none" len="sm" w="sm"/>
            <a:tailEnd type="none" len="sm" w="sm"/>
          </a:ln>
        </p:spPr>
      </p:sp>
      <p:sp>
        <p:nvSpPr>
          <p:cNvPr name="AutoShape 41" id="41"/>
          <p:cNvSpPr/>
          <p:nvPr/>
        </p:nvSpPr>
        <p:spPr>
          <a:xfrm rot="0">
            <a:off x="978018" y="7377183"/>
            <a:ext cx="2291048" cy="0"/>
          </a:xfrm>
          <a:prstGeom prst="line">
            <a:avLst/>
          </a:prstGeom>
          <a:ln cap="flat" w="9525">
            <a:solidFill>
              <a:srgbClr val="A6A6A6"/>
            </a:solidFill>
            <a:prstDash val="sysDot"/>
            <a:headEnd type="none" len="sm" w="sm"/>
            <a:tailEnd type="none" len="sm" w="sm"/>
          </a:ln>
        </p:spPr>
      </p:sp>
      <p:sp>
        <p:nvSpPr>
          <p:cNvPr name="AutoShape 42" id="42"/>
          <p:cNvSpPr/>
          <p:nvPr/>
        </p:nvSpPr>
        <p:spPr>
          <a:xfrm rot="0">
            <a:off x="978018" y="7580383"/>
            <a:ext cx="2291048" cy="0"/>
          </a:xfrm>
          <a:prstGeom prst="line">
            <a:avLst/>
          </a:prstGeom>
          <a:ln cap="flat" w="9525">
            <a:solidFill>
              <a:srgbClr val="A6A6A6"/>
            </a:solidFill>
            <a:prstDash val="sysDot"/>
            <a:headEnd type="none" len="sm" w="sm"/>
            <a:tailEnd type="none" len="sm" w="sm"/>
          </a:ln>
        </p:spPr>
      </p:sp>
      <p:sp>
        <p:nvSpPr>
          <p:cNvPr name="AutoShape 43" id="43"/>
          <p:cNvSpPr/>
          <p:nvPr/>
        </p:nvSpPr>
        <p:spPr>
          <a:xfrm rot="0">
            <a:off x="978018" y="7770883"/>
            <a:ext cx="2291048" cy="0"/>
          </a:xfrm>
          <a:prstGeom prst="line">
            <a:avLst/>
          </a:prstGeom>
          <a:ln cap="flat" w="9525">
            <a:solidFill>
              <a:srgbClr val="A6A6A6"/>
            </a:solidFill>
            <a:prstDash val="sysDot"/>
            <a:headEnd type="none" len="sm" w="sm"/>
            <a:tailEnd type="none" len="sm" w="sm"/>
          </a:ln>
        </p:spPr>
      </p:sp>
      <p:sp>
        <p:nvSpPr>
          <p:cNvPr name="AutoShape 44" id="44"/>
          <p:cNvSpPr/>
          <p:nvPr/>
        </p:nvSpPr>
        <p:spPr>
          <a:xfrm rot="0">
            <a:off x="978018" y="7974083"/>
            <a:ext cx="2291048" cy="0"/>
          </a:xfrm>
          <a:prstGeom prst="line">
            <a:avLst/>
          </a:prstGeom>
          <a:ln cap="flat" w="9525">
            <a:solidFill>
              <a:srgbClr val="A6A6A6"/>
            </a:solidFill>
            <a:prstDash val="sysDot"/>
            <a:headEnd type="none" len="sm" w="sm"/>
            <a:tailEnd type="none" len="sm" w="sm"/>
          </a:ln>
        </p:spPr>
      </p:sp>
      <p:sp>
        <p:nvSpPr>
          <p:cNvPr name="AutoShape 45" id="45"/>
          <p:cNvSpPr/>
          <p:nvPr/>
        </p:nvSpPr>
        <p:spPr>
          <a:xfrm rot="0">
            <a:off x="4198775" y="2000737"/>
            <a:ext cx="2291048" cy="0"/>
          </a:xfrm>
          <a:prstGeom prst="line">
            <a:avLst/>
          </a:prstGeom>
          <a:ln cap="flat" w="9525">
            <a:solidFill>
              <a:srgbClr val="A6A6A6"/>
            </a:solidFill>
            <a:prstDash val="sysDot"/>
            <a:headEnd type="none" len="sm" w="sm"/>
            <a:tailEnd type="none" len="sm" w="sm"/>
          </a:ln>
        </p:spPr>
      </p:sp>
      <p:sp>
        <p:nvSpPr>
          <p:cNvPr name="AutoShape 46" id="46"/>
          <p:cNvSpPr/>
          <p:nvPr/>
        </p:nvSpPr>
        <p:spPr>
          <a:xfrm rot="0">
            <a:off x="4198775" y="2203937"/>
            <a:ext cx="2291048" cy="0"/>
          </a:xfrm>
          <a:prstGeom prst="line">
            <a:avLst/>
          </a:prstGeom>
          <a:ln cap="flat" w="9525">
            <a:solidFill>
              <a:srgbClr val="A6A6A6"/>
            </a:solidFill>
            <a:prstDash val="sysDot"/>
            <a:headEnd type="none" len="sm" w="sm"/>
            <a:tailEnd type="none" len="sm" w="sm"/>
          </a:ln>
        </p:spPr>
      </p:sp>
      <p:sp>
        <p:nvSpPr>
          <p:cNvPr name="AutoShape 47" id="47"/>
          <p:cNvSpPr/>
          <p:nvPr/>
        </p:nvSpPr>
        <p:spPr>
          <a:xfrm rot="0">
            <a:off x="4198775" y="2403962"/>
            <a:ext cx="2291048" cy="0"/>
          </a:xfrm>
          <a:prstGeom prst="line">
            <a:avLst/>
          </a:prstGeom>
          <a:ln cap="flat" w="9525">
            <a:solidFill>
              <a:srgbClr val="A6A6A6"/>
            </a:solidFill>
            <a:prstDash val="sysDot"/>
            <a:headEnd type="none" len="sm" w="sm"/>
            <a:tailEnd type="none" len="sm" w="sm"/>
          </a:ln>
        </p:spPr>
      </p:sp>
      <p:sp>
        <p:nvSpPr>
          <p:cNvPr name="AutoShape 48" id="48"/>
          <p:cNvSpPr/>
          <p:nvPr/>
        </p:nvSpPr>
        <p:spPr>
          <a:xfrm rot="0">
            <a:off x="4198775" y="2607162"/>
            <a:ext cx="2291048" cy="0"/>
          </a:xfrm>
          <a:prstGeom prst="line">
            <a:avLst/>
          </a:prstGeom>
          <a:ln cap="flat" w="9525">
            <a:solidFill>
              <a:srgbClr val="A6A6A6"/>
            </a:solidFill>
            <a:prstDash val="sysDot"/>
            <a:headEnd type="none" len="sm" w="sm"/>
            <a:tailEnd type="none" len="sm" w="sm"/>
          </a:ln>
        </p:spPr>
      </p:sp>
      <p:sp>
        <p:nvSpPr>
          <p:cNvPr name="AutoShape 49" id="49"/>
          <p:cNvSpPr/>
          <p:nvPr/>
        </p:nvSpPr>
        <p:spPr>
          <a:xfrm rot="0">
            <a:off x="4198775" y="2807187"/>
            <a:ext cx="2291048" cy="0"/>
          </a:xfrm>
          <a:prstGeom prst="line">
            <a:avLst/>
          </a:prstGeom>
          <a:ln cap="flat" w="9525">
            <a:solidFill>
              <a:srgbClr val="A6A6A6"/>
            </a:solidFill>
            <a:prstDash val="sysDot"/>
            <a:headEnd type="none" len="sm" w="sm"/>
            <a:tailEnd type="none" len="sm" w="sm"/>
          </a:ln>
        </p:spPr>
      </p:sp>
      <p:sp>
        <p:nvSpPr>
          <p:cNvPr name="AutoShape 50" id="50"/>
          <p:cNvSpPr/>
          <p:nvPr/>
        </p:nvSpPr>
        <p:spPr>
          <a:xfrm rot="0">
            <a:off x="4198775" y="3010387"/>
            <a:ext cx="2291048" cy="0"/>
          </a:xfrm>
          <a:prstGeom prst="line">
            <a:avLst/>
          </a:prstGeom>
          <a:ln cap="flat" w="9525">
            <a:solidFill>
              <a:srgbClr val="A6A6A6"/>
            </a:solidFill>
            <a:prstDash val="sysDot"/>
            <a:headEnd type="none" len="sm" w="sm"/>
            <a:tailEnd type="none" len="sm" w="sm"/>
          </a:ln>
        </p:spPr>
      </p:sp>
      <p:sp>
        <p:nvSpPr>
          <p:cNvPr name="AutoShape 51" id="51"/>
          <p:cNvSpPr/>
          <p:nvPr/>
        </p:nvSpPr>
        <p:spPr>
          <a:xfrm rot="0">
            <a:off x="4198775" y="3200887"/>
            <a:ext cx="2291048" cy="0"/>
          </a:xfrm>
          <a:prstGeom prst="line">
            <a:avLst/>
          </a:prstGeom>
          <a:ln cap="flat" w="9525">
            <a:solidFill>
              <a:srgbClr val="A6A6A6"/>
            </a:solidFill>
            <a:prstDash val="sysDot"/>
            <a:headEnd type="none" len="sm" w="sm"/>
            <a:tailEnd type="none" len="sm" w="sm"/>
          </a:ln>
        </p:spPr>
      </p:sp>
      <p:sp>
        <p:nvSpPr>
          <p:cNvPr name="AutoShape 52" id="52"/>
          <p:cNvSpPr/>
          <p:nvPr/>
        </p:nvSpPr>
        <p:spPr>
          <a:xfrm rot="0">
            <a:off x="4198775" y="3404087"/>
            <a:ext cx="2291048" cy="0"/>
          </a:xfrm>
          <a:prstGeom prst="line">
            <a:avLst/>
          </a:prstGeom>
          <a:ln cap="flat" w="9525">
            <a:solidFill>
              <a:srgbClr val="A6A6A6"/>
            </a:solidFill>
            <a:prstDash val="sysDot"/>
            <a:headEnd type="none" len="sm" w="sm"/>
            <a:tailEnd type="none" len="sm" w="sm"/>
          </a:ln>
        </p:spPr>
      </p:sp>
      <p:sp>
        <p:nvSpPr>
          <p:cNvPr name="AutoShape 53" id="53"/>
          <p:cNvSpPr/>
          <p:nvPr/>
        </p:nvSpPr>
        <p:spPr>
          <a:xfrm rot="0">
            <a:off x="4220273" y="4259235"/>
            <a:ext cx="2291048" cy="0"/>
          </a:xfrm>
          <a:prstGeom prst="line">
            <a:avLst/>
          </a:prstGeom>
          <a:ln cap="flat" w="9525">
            <a:solidFill>
              <a:srgbClr val="A6A6A6"/>
            </a:solidFill>
            <a:prstDash val="sysDot"/>
            <a:headEnd type="none" len="sm" w="sm"/>
            <a:tailEnd type="none" len="sm" w="sm"/>
          </a:ln>
        </p:spPr>
      </p:sp>
      <p:sp>
        <p:nvSpPr>
          <p:cNvPr name="AutoShape 54" id="54"/>
          <p:cNvSpPr/>
          <p:nvPr/>
        </p:nvSpPr>
        <p:spPr>
          <a:xfrm rot="0">
            <a:off x="4220273" y="4462435"/>
            <a:ext cx="2291048" cy="0"/>
          </a:xfrm>
          <a:prstGeom prst="line">
            <a:avLst/>
          </a:prstGeom>
          <a:ln cap="flat" w="9525">
            <a:solidFill>
              <a:srgbClr val="A6A6A6"/>
            </a:solidFill>
            <a:prstDash val="sysDot"/>
            <a:headEnd type="none" len="sm" w="sm"/>
            <a:tailEnd type="none" len="sm" w="sm"/>
          </a:ln>
        </p:spPr>
      </p:sp>
      <p:sp>
        <p:nvSpPr>
          <p:cNvPr name="AutoShape 55" id="55"/>
          <p:cNvSpPr/>
          <p:nvPr/>
        </p:nvSpPr>
        <p:spPr>
          <a:xfrm rot="0">
            <a:off x="4220273" y="4662460"/>
            <a:ext cx="2291048" cy="0"/>
          </a:xfrm>
          <a:prstGeom prst="line">
            <a:avLst/>
          </a:prstGeom>
          <a:ln cap="flat" w="9525">
            <a:solidFill>
              <a:srgbClr val="A6A6A6"/>
            </a:solidFill>
            <a:prstDash val="sysDot"/>
            <a:headEnd type="none" len="sm" w="sm"/>
            <a:tailEnd type="none" len="sm" w="sm"/>
          </a:ln>
        </p:spPr>
      </p:sp>
      <p:sp>
        <p:nvSpPr>
          <p:cNvPr name="AutoShape 56" id="56"/>
          <p:cNvSpPr/>
          <p:nvPr/>
        </p:nvSpPr>
        <p:spPr>
          <a:xfrm rot="0">
            <a:off x="4220273" y="4865660"/>
            <a:ext cx="2291048" cy="0"/>
          </a:xfrm>
          <a:prstGeom prst="line">
            <a:avLst/>
          </a:prstGeom>
          <a:ln cap="flat" w="9525">
            <a:solidFill>
              <a:srgbClr val="A6A6A6"/>
            </a:solidFill>
            <a:prstDash val="sysDot"/>
            <a:headEnd type="none" len="sm" w="sm"/>
            <a:tailEnd type="none" len="sm" w="sm"/>
          </a:ln>
        </p:spPr>
      </p:sp>
      <p:sp>
        <p:nvSpPr>
          <p:cNvPr name="AutoShape 57" id="57"/>
          <p:cNvSpPr/>
          <p:nvPr/>
        </p:nvSpPr>
        <p:spPr>
          <a:xfrm rot="0">
            <a:off x="4220273" y="5065685"/>
            <a:ext cx="2291048" cy="0"/>
          </a:xfrm>
          <a:prstGeom prst="line">
            <a:avLst/>
          </a:prstGeom>
          <a:ln cap="flat" w="9525">
            <a:solidFill>
              <a:srgbClr val="A6A6A6"/>
            </a:solidFill>
            <a:prstDash val="sysDot"/>
            <a:headEnd type="none" len="sm" w="sm"/>
            <a:tailEnd type="none" len="sm" w="sm"/>
          </a:ln>
        </p:spPr>
      </p:sp>
      <p:sp>
        <p:nvSpPr>
          <p:cNvPr name="AutoShape 58" id="58"/>
          <p:cNvSpPr/>
          <p:nvPr/>
        </p:nvSpPr>
        <p:spPr>
          <a:xfrm rot="0">
            <a:off x="4220273" y="5268885"/>
            <a:ext cx="2291048" cy="0"/>
          </a:xfrm>
          <a:prstGeom prst="line">
            <a:avLst/>
          </a:prstGeom>
          <a:ln cap="flat" w="9525">
            <a:solidFill>
              <a:srgbClr val="A6A6A6"/>
            </a:solidFill>
            <a:prstDash val="sysDot"/>
            <a:headEnd type="none" len="sm" w="sm"/>
            <a:tailEnd type="none" len="sm" w="sm"/>
          </a:ln>
        </p:spPr>
      </p:sp>
      <p:sp>
        <p:nvSpPr>
          <p:cNvPr name="AutoShape 59" id="59"/>
          <p:cNvSpPr/>
          <p:nvPr/>
        </p:nvSpPr>
        <p:spPr>
          <a:xfrm rot="0">
            <a:off x="4220273" y="5459385"/>
            <a:ext cx="2291048" cy="0"/>
          </a:xfrm>
          <a:prstGeom prst="line">
            <a:avLst/>
          </a:prstGeom>
          <a:ln cap="flat" w="9525">
            <a:solidFill>
              <a:srgbClr val="A6A6A6"/>
            </a:solidFill>
            <a:prstDash val="sysDot"/>
            <a:headEnd type="none" len="sm" w="sm"/>
            <a:tailEnd type="none" len="sm" w="sm"/>
          </a:ln>
        </p:spPr>
      </p:sp>
      <p:sp>
        <p:nvSpPr>
          <p:cNvPr name="AutoShape 60" id="60"/>
          <p:cNvSpPr/>
          <p:nvPr/>
        </p:nvSpPr>
        <p:spPr>
          <a:xfrm rot="0">
            <a:off x="4220273" y="5662585"/>
            <a:ext cx="2291048" cy="0"/>
          </a:xfrm>
          <a:prstGeom prst="line">
            <a:avLst/>
          </a:prstGeom>
          <a:ln cap="flat" w="9525">
            <a:solidFill>
              <a:srgbClr val="A6A6A6"/>
            </a:solidFill>
            <a:prstDash val="sysDot"/>
            <a:headEnd type="none" len="sm" w="sm"/>
            <a:tailEnd type="none" len="sm" w="sm"/>
          </a:ln>
        </p:spPr>
      </p:sp>
      <p:sp>
        <p:nvSpPr>
          <p:cNvPr name="AutoShape 61" id="61"/>
          <p:cNvSpPr/>
          <p:nvPr/>
        </p:nvSpPr>
        <p:spPr>
          <a:xfrm rot="0">
            <a:off x="4198076" y="6580258"/>
            <a:ext cx="2291048" cy="0"/>
          </a:xfrm>
          <a:prstGeom prst="line">
            <a:avLst/>
          </a:prstGeom>
          <a:ln cap="flat" w="9525">
            <a:solidFill>
              <a:srgbClr val="A6A6A6"/>
            </a:solidFill>
            <a:prstDash val="sysDot"/>
            <a:headEnd type="none" len="sm" w="sm"/>
            <a:tailEnd type="none" len="sm" w="sm"/>
          </a:ln>
        </p:spPr>
      </p:sp>
      <p:sp>
        <p:nvSpPr>
          <p:cNvPr name="AutoShape 62" id="62"/>
          <p:cNvSpPr/>
          <p:nvPr/>
        </p:nvSpPr>
        <p:spPr>
          <a:xfrm rot="0">
            <a:off x="4198076" y="6783458"/>
            <a:ext cx="2291048" cy="0"/>
          </a:xfrm>
          <a:prstGeom prst="line">
            <a:avLst/>
          </a:prstGeom>
          <a:ln cap="flat" w="9525">
            <a:solidFill>
              <a:srgbClr val="A6A6A6"/>
            </a:solidFill>
            <a:prstDash val="sysDot"/>
            <a:headEnd type="none" len="sm" w="sm"/>
            <a:tailEnd type="none" len="sm" w="sm"/>
          </a:ln>
        </p:spPr>
      </p:sp>
      <p:sp>
        <p:nvSpPr>
          <p:cNvPr name="AutoShape 63" id="63"/>
          <p:cNvSpPr/>
          <p:nvPr/>
        </p:nvSpPr>
        <p:spPr>
          <a:xfrm rot="0">
            <a:off x="4198076" y="6983483"/>
            <a:ext cx="2291048" cy="0"/>
          </a:xfrm>
          <a:prstGeom prst="line">
            <a:avLst/>
          </a:prstGeom>
          <a:ln cap="flat" w="9525">
            <a:solidFill>
              <a:srgbClr val="A6A6A6"/>
            </a:solidFill>
            <a:prstDash val="sysDot"/>
            <a:headEnd type="none" len="sm" w="sm"/>
            <a:tailEnd type="none" len="sm" w="sm"/>
          </a:ln>
        </p:spPr>
      </p:sp>
      <p:sp>
        <p:nvSpPr>
          <p:cNvPr name="AutoShape 64" id="64"/>
          <p:cNvSpPr/>
          <p:nvPr/>
        </p:nvSpPr>
        <p:spPr>
          <a:xfrm rot="0">
            <a:off x="4198076" y="7589908"/>
            <a:ext cx="2291048" cy="0"/>
          </a:xfrm>
          <a:prstGeom prst="line">
            <a:avLst/>
          </a:prstGeom>
          <a:ln cap="flat" w="9525">
            <a:solidFill>
              <a:srgbClr val="A6A6A6"/>
            </a:solidFill>
            <a:prstDash val="sysDot"/>
            <a:headEnd type="none" len="sm" w="sm"/>
            <a:tailEnd type="none" len="sm" w="sm"/>
          </a:ln>
        </p:spPr>
      </p:sp>
      <p:sp>
        <p:nvSpPr>
          <p:cNvPr name="AutoShape 65" id="65"/>
          <p:cNvSpPr/>
          <p:nvPr/>
        </p:nvSpPr>
        <p:spPr>
          <a:xfrm>
            <a:off x="4198775" y="8410605"/>
            <a:ext cx="2291048" cy="0"/>
          </a:xfrm>
          <a:prstGeom prst="line">
            <a:avLst/>
          </a:prstGeom>
          <a:ln cap="flat" w="9525">
            <a:solidFill>
              <a:srgbClr val="A6A6A6"/>
            </a:solidFill>
            <a:prstDash val="sysDot"/>
            <a:headEnd type="none" len="sm" w="sm"/>
            <a:tailEnd type="none" len="sm" w="sm"/>
          </a:ln>
        </p:spPr>
      </p:sp>
      <p:sp>
        <p:nvSpPr>
          <p:cNvPr name="AutoShape 66" id="66"/>
          <p:cNvSpPr/>
          <p:nvPr/>
        </p:nvSpPr>
        <p:spPr>
          <a:xfrm rot="0">
            <a:off x="4198076" y="7983608"/>
            <a:ext cx="2291048" cy="0"/>
          </a:xfrm>
          <a:prstGeom prst="line">
            <a:avLst/>
          </a:prstGeom>
          <a:ln cap="flat" w="9525">
            <a:solidFill>
              <a:srgbClr val="A6A6A6"/>
            </a:solidFill>
            <a:prstDash val="sysDot"/>
            <a:headEnd type="none" len="sm" w="sm"/>
            <a:tailEnd type="none" len="sm" w="sm"/>
          </a:ln>
        </p:spPr>
      </p:sp>
      <p:sp>
        <p:nvSpPr>
          <p:cNvPr name="TextBox 67" id="67"/>
          <p:cNvSpPr txBox="true"/>
          <p:nvPr/>
        </p:nvSpPr>
        <p:spPr>
          <a:xfrm rot="0">
            <a:off x="297988" y="1536296"/>
            <a:ext cx="1360061"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CHARACTERISTICS</a:t>
            </a:r>
          </a:p>
        </p:txBody>
      </p:sp>
      <p:sp>
        <p:nvSpPr>
          <p:cNvPr name="TextBox 68" id="68"/>
          <p:cNvSpPr txBox="true"/>
          <p:nvPr/>
        </p:nvSpPr>
        <p:spPr>
          <a:xfrm rot="0">
            <a:off x="0" y="1889931"/>
            <a:ext cx="1986615" cy="6172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What can users do?</a:t>
            </a:r>
          </a:p>
          <a:p>
            <a:pPr algn="ctr">
              <a:lnSpc>
                <a:spcPts val="1679"/>
              </a:lnSpc>
            </a:pPr>
            <a:r>
              <a:rPr lang="en-US" sz="1200">
                <a:solidFill>
                  <a:srgbClr val="000000"/>
                </a:solidFill>
                <a:latin typeface="Kalam Bold"/>
                <a:ea typeface="Kalam Bold"/>
                <a:cs typeface="Kalam Bold"/>
                <a:sym typeface="Kalam Bold"/>
              </a:rPr>
              <a:t>Think of your interests and hobbies</a:t>
            </a:r>
          </a:p>
        </p:txBody>
      </p:sp>
      <p:sp>
        <p:nvSpPr>
          <p:cNvPr name="TextBox 69" id="69"/>
          <p:cNvSpPr txBox="true"/>
          <p:nvPr/>
        </p:nvSpPr>
        <p:spPr>
          <a:xfrm rot="0">
            <a:off x="2432853" y="1536296"/>
            <a:ext cx="1022918"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USERS</a:t>
            </a:r>
          </a:p>
        </p:txBody>
      </p:sp>
      <p:sp>
        <p:nvSpPr>
          <p:cNvPr name="TextBox 70" id="70"/>
          <p:cNvSpPr txBox="true"/>
          <p:nvPr/>
        </p:nvSpPr>
        <p:spPr>
          <a:xfrm rot="0">
            <a:off x="2038125" y="1862626"/>
            <a:ext cx="1812375" cy="617219"/>
          </a:xfrm>
          <a:prstGeom prst="rect">
            <a:avLst/>
          </a:prstGeom>
        </p:spPr>
        <p:txBody>
          <a:bodyPr anchor="t" rtlCol="false" tIns="0" lIns="0" bIns="0" rIns="0">
            <a:spAutoFit/>
          </a:bodyPr>
          <a:lstStyle/>
          <a:p>
            <a:pPr algn="ctr">
              <a:lnSpc>
                <a:spcPts val="1680"/>
              </a:lnSpc>
            </a:pPr>
            <a:r>
              <a:rPr lang="en-US" sz="1200">
                <a:solidFill>
                  <a:srgbClr val="000000"/>
                </a:solidFill>
                <a:latin typeface="Kalam Bold"/>
                <a:ea typeface="Kalam Bold"/>
                <a:cs typeface="Kalam Bold"/>
                <a:sym typeface="Kalam Bold"/>
              </a:rPr>
              <a:t>Who is it for?</a:t>
            </a:r>
          </a:p>
          <a:p>
            <a:pPr algn="ctr">
              <a:lnSpc>
                <a:spcPts val="1680"/>
              </a:lnSpc>
            </a:pPr>
            <a:r>
              <a:rPr lang="en-US" sz="1200">
                <a:solidFill>
                  <a:srgbClr val="000000"/>
                </a:solidFill>
                <a:latin typeface="Kalam Bold"/>
                <a:ea typeface="Kalam Bold"/>
                <a:cs typeface="Kalam Bold"/>
                <a:sym typeface="Kalam Bold"/>
              </a:rPr>
              <a:t>Can other people use it, or just children?</a:t>
            </a:r>
          </a:p>
        </p:txBody>
      </p:sp>
      <p:sp>
        <p:nvSpPr>
          <p:cNvPr name="TextBox 71" id="71"/>
          <p:cNvSpPr txBox="true"/>
          <p:nvPr/>
        </p:nvSpPr>
        <p:spPr>
          <a:xfrm rot="0">
            <a:off x="3722019" y="1551565"/>
            <a:ext cx="1581079"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DATA</a:t>
            </a:r>
          </a:p>
        </p:txBody>
      </p:sp>
      <p:sp>
        <p:nvSpPr>
          <p:cNvPr name="TextBox 72" id="72"/>
          <p:cNvSpPr txBox="true"/>
          <p:nvPr/>
        </p:nvSpPr>
        <p:spPr>
          <a:xfrm rot="0">
            <a:off x="3942491" y="1818492"/>
            <a:ext cx="1574456" cy="82677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What type of personal data do you collect?</a:t>
            </a:r>
          </a:p>
          <a:p>
            <a:pPr algn="ctr">
              <a:lnSpc>
                <a:spcPts val="1679"/>
              </a:lnSpc>
            </a:pPr>
            <a:r>
              <a:rPr lang="en-US" sz="1200">
                <a:solidFill>
                  <a:srgbClr val="000000"/>
                </a:solidFill>
                <a:latin typeface="Kalam Bold"/>
                <a:ea typeface="Kalam Bold"/>
                <a:cs typeface="Kalam Bold"/>
                <a:sym typeface="Kalam Bold"/>
              </a:rPr>
              <a:t>Are children under the age of 13 authorized?</a:t>
            </a:r>
          </a:p>
        </p:txBody>
      </p:sp>
      <p:sp>
        <p:nvSpPr>
          <p:cNvPr name="TextBox 73" id="73"/>
          <p:cNvSpPr txBox="true"/>
          <p:nvPr/>
        </p:nvSpPr>
        <p:spPr>
          <a:xfrm rot="0">
            <a:off x="5591808" y="1520525"/>
            <a:ext cx="1477077"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SAFETY</a:t>
            </a:r>
          </a:p>
        </p:txBody>
      </p:sp>
      <p:sp>
        <p:nvSpPr>
          <p:cNvPr name="TextBox 74" id="74"/>
          <p:cNvSpPr txBox="true"/>
          <p:nvPr/>
        </p:nvSpPr>
        <p:spPr>
          <a:xfrm rot="0">
            <a:off x="5656056" y="1840105"/>
            <a:ext cx="1622451" cy="82677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How can you protect data?</a:t>
            </a:r>
          </a:p>
          <a:p>
            <a:pPr algn="ctr">
              <a:lnSpc>
                <a:spcPts val="1679"/>
              </a:lnSpc>
            </a:pPr>
            <a:r>
              <a:rPr lang="en-US" sz="1200">
                <a:solidFill>
                  <a:srgbClr val="000000"/>
                </a:solidFill>
                <a:latin typeface="Kalam Bold"/>
                <a:ea typeface="Kalam Bold"/>
                <a:cs typeface="Kalam Bold"/>
                <a:sym typeface="Kalam Bold"/>
              </a:rPr>
              <a:t>Do they need a password?</a:t>
            </a:r>
          </a:p>
        </p:txBody>
      </p:sp>
      <p:sp>
        <p:nvSpPr>
          <p:cNvPr name="TextBox 75" id="75"/>
          <p:cNvSpPr txBox="true"/>
          <p:nvPr/>
        </p:nvSpPr>
        <p:spPr>
          <a:xfrm rot="0">
            <a:off x="471098" y="2918048"/>
            <a:ext cx="855613"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Accessibility</a:t>
            </a:r>
          </a:p>
        </p:txBody>
      </p:sp>
      <p:sp>
        <p:nvSpPr>
          <p:cNvPr name="TextBox 76" id="76"/>
          <p:cNvSpPr txBox="true"/>
          <p:nvPr/>
        </p:nvSpPr>
        <p:spPr>
          <a:xfrm rot="0">
            <a:off x="0" y="3437403"/>
            <a:ext cx="2045302" cy="6172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Is it good for users with disabilities</a:t>
            </a:r>
          </a:p>
          <a:p>
            <a:pPr algn="ctr">
              <a:lnSpc>
                <a:spcPts val="1679"/>
              </a:lnSpc>
            </a:pPr>
            <a:r>
              <a:rPr lang="en-US" sz="1200">
                <a:solidFill>
                  <a:srgbClr val="000000"/>
                </a:solidFill>
                <a:latin typeface="Kalam Bold"/>
                <a:ea typeface="Kalam Bold"/>
                <a:cs typeface="Kalam Bold"/>
                <a:sym typeface="Kalam Bold"/>
              </a:rPr>
              <a:t> or special needs?</a:t>
            </a:r>
          </a:p>
        </p:txBody>
      </p:sp>
      <p:sp>
        <p:nvSpPr>
          <p:cNvPr name="TextBox 77" id="77"/>
          <p:cNvSpPr txBox="true"/>
          <p:nvPr/>
        </p:nvSpPr>
        <p:spPr>
          <a:xfrm rot="0">
            <a:off x="2360451" y="2897476"/>
            <a:ext cx="1167721"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Contacts</a:t>
            </a:r>
          </a:p>
        </p:txBody>
      </p:sp>
      <p:sp>
        <p:nvSpPr>
          <p:cNvPr name="TextBox 78" id="78"/>
          <p:cNvSpPr txBox="true"/>
          <p:nvPr/>
        </p:nvSpPr>
        <p:spPr>
          <a:xfrm rot="0">
            <a:off x="1993819" y="3306568"/>
            <a:ext cx="1886843" cy="40767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Do they need an invitation </a:t>
            </a:r>
          </a:p>
          <a:p>
            <a:pPr algn="ctr">
              <a:lnSpc>
                <a:spcPts val="1679"/>
              </a:lnSpc>
            </a:pPr>
            <a:r>
              <a:rPr lang="en-US" sz="1200">
                <a:solidFill>
                  <a:srgbClr val="000000"/>
                </a:solidFill>
                <a:latin typeface="Kalam Bold"/>
                <a:ea typeface="Kalam Bold"/>
                <a:cs typeface="Kalam Bold"/>
                <a:sym typeface="Kalam Bold"/>
              </a:rPr>
              <a:t>for the registration?</a:t>
            </a:r>
          </a:p>
        </p:txBody>
      </p:sp>
      <p:sp>
        <p:nvSpPr>
          <p:cNvPr name="TextBox 79" id="79"/>
          <p:cNvSpPr txBox="true"/>
          <p:nvPr/>
        </p:nvSpPr>
        <p:spPr>
          <a:xfrm rot="0">
            <a:off x="2270311" y="3669798"/>
            <a:ext cx="1348002" cy="6172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Private or public messages?</a:t>
            </a:r>
          </a:p>
          <a:p>
            <a:pPr algn="ctr">
              <a:lnSpc>
                <a:spcPts val="1679"/>
              </a:lnSpc>
            </a:pPr>
            <a:r>
              <a:rPr lang="en-US" sz="1200">
                <a:solidFill>
                  <a:srgbClr val="000000"/>
                </a:solidFill>
                <a:latin typeface="Kalam Bold"/>
                <a:ea typeface="Kalam Bold"/>
                <a:cs typeface="Kalam Bold"/>
                <a:sym typeface="Kalam Bold"/>
              </a:rPr>
              <a:t>Proof of identity?</a:t>
            </a:r>
          </a:p>
        </p:txBody>
      </p:sp>
      <p:sp>
        <p:nvSpPr>
          <p:cNvPr name="TextBox 80" id="80"/>
          <p:cNvSpPr txBox="true"/>
          <p:nvPr/>
        </p:nvSpPr>
        <p:spPr>
          <a:xfrm rot="0">
            <a:off x="4506246" y="2905190"/>
            <a:ext cx="714673"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CONTENTS</a:t>
            </a:r>
          </a:p>
        </p:txBody>
      </p:sp>
      <p:sp>
        <p:nvSpPr>
          <p:cNvPr name="TextBox 81" id="81"/>
          <p:cNvSpPr txBox="true"/>
          <p:nvPr/>
        </p:nvSpPr>
        <p:spPr>
          <a:xfrm rot="0">
            <a:off x="4081600" y="3352033"/>
            <a:ext cx="1529648" cy="82677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How will you block negative contents?</a:t>
            </a:r>
          </a:p>
          <a:p>
            <a:pPr algn="ctr">
              <a:lnSpc>
                <a:spcPts val="1679"/>
              </a:lnSpc>
            </a:pPr>
            <a:r>
              <a:rPr lang="en-US" sz="1200">
                <a:solidFill>
                  <a:srgbClr val="000000"/>
                </a:solidFill>
                <a:latin typeface="Kalam Bold"/>
                <a:ea typeface="Kalam Bold"/>
                <a:cs typeface="Kalam Bold"/>
                <a:sym typeface="Kalam Bold"/>
              </a:rPr>
              <a:t>Who can disseminate?</a:t>
            </a:r>
          </a:p>
        </p:txBody>
      </p:sp>
      <p:sp>
        <p:nvSpPr>
          <p:cNvPr name="Freeform 82" id="82"/>
          <p:cNvSpPr/>
          <p:nvPr/>
        </p:nvSpPr>
        <p:spPr>
          <a:xfrm flipH="false" flipV="false" rot="0">
            <a:off x="5767634" y="9024967"/>
            <a:ext cx="1343913" cy="1343913"/>
          </a:xfrm>
          <a:custGeom>
            <a:avLst/>
            <a:gdLst/>
            <a:ahLst/>
            <a:cxnLst/>
            <a:rect r="r" b="b" t="t" l="l"/>
            <a:pathLst>
              <a:path h="1343913" w="1343913">
                <a:moveTo>
                  <a:pt x="0" y="0"/>
                </a:moveTo>
                <a:lnTo>
                  <a:pt x="1343912" y="0"/>
                </a:lnTo>
                <a:lnTo>
                  <a:pt x="1343912" y="1343913"/>
                </a:lnTo>
                <a:lnTo>
                  <a:pt x="0" y="1343913"/>
                </a:lnTo>
                <a:lnTo>
                  <a:pt x="0" y="0"/>
                </a:lnTo>
                <a:close/>
              </a:path>
            </a:pathLst>
          </a:custGeom>
          <a:blipFill>
            <a:blip r:embed="rId3"/>
            <a:stretch>
              <a:fillRect l="0" t="0" r="0" b="0"/>
            </a:stretch>
          </a:blipFill>
        </p:spPr>
      </p:sp>
      <p:sp>
        <p:nvSpPr>
          <p:cNvPr name="TextBox 83" id="83"/>
          <p:cNvSpPr txBox="true"/>
          <p:nvPr/>
        </p:nvSpPr>
        <p:spPr>
          <a:xfrm rot="0">
            <a:off x="6272677" y="2875926"/>
            <a:ext cx="635794"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Behaviour</a:t>
            </a:r>
          </a:p>
        </p:txBody>
      </p:sp>
      <p:sp>
        <p:nvSpPr>
          <p:cNvPr name="TextBox 84" id="84"/>
          <p:cNvSpPr txBox="true"/>
          <p:nvPr/>
        </p:nvSpPr>
        <p:spPr>
          <a:xfrm rot="0">
            <a:off x="5694390" y="3283240"/>
            <a:ext cx="1792366" cy="10363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What is good or bad online?</a:t>
            </a:r>
          </a:p>
          <a:p>
            <a:pPr algn="ctr">
              <a:lnSpc>
                <a:spcPts val="1679"/>
              </a:lnSpc>
            </a:pPr>
            <a:r>
              <a:rPr lang="en-US" sz="1200">
                <a:solidFill>
                  <a:srgbClr val="000000"/>
                </a:solidFill>
                <a:latin typeface="Kalam Bold"/>
                <a:ea typeface="Kalam Bold"/>
                <a:cs typeface="Kalam Bold"/>
                <a:sym typeface="Kalam Bold"/>
              </a:rPr>
              <a:t>Who is responsible?</a:t>
            </a:r>
          </a:p>
          <a:p>
            <a:pPr algn="ctr">
              <a:lnSpc>
                <a:spcPts val="1679"/>
              </a:lnSpc>
            </a:pPr>
            <a:r>
              <a:rPr lang="en-US" sz="1200">
                <a:solidFill>
                  <a:srgbClr val="000000"/>
                </a:solidFill>
                <a:latin typeface="Kalam Bold"/>
                <a:ea typeface="Kalam Bold"/>
                <a:cs typeface="Kalam Bold"/>
                <a:sym typeface="Kalam Bold"/>
              </a:rPr>
              <a:t>What can the consequences be?</a:t>
            </a:r>
          </a:p>
        </p:txBody>
      </p:sp>
      <p:sp>
        <p:nvSpPr>
          <p:cNvPr name="TextBox 85" id="85"/>
          <p:cNvSpPr txBox="true"/>
          <p:nvPr/>
        </p:nvSpPr>
        <p:spPr>
          <a:xfrm rot="0">
            <a:off x="588958" y="5037110"/>
            <a:ext cx="867385"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Age</a:t>
            </a:r>
          </a:p>
        </p:txBody>
      </p:sp>
      <p:sp>
        <p:nvSpPr>
          <p:cNvPr name="TextBox 86" id="86"/>
          <p:cNvSpPr txBox="true"/>
          <p:nvPr/>
        </p:nvSpPr>
        <p:spPr>
          <a:xfrm rot="0">
            <a:off x="402129" y="5411752"/>
            <a:ext cx="1518935" cy="10363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What type of contents?</a:t>
            </a:r>
          </a:p>
          <a:p>
            <a:pPr algn="ctr">
              <a:lnSpc>
                <a:spcPts val="1679"/>
              </a:lnSpc>
            </a:pPr>
            <a:r>
              <a:rPr lang="en-US" sz="1200">
                <a:solidFill>
                  <a:srgbClr val="000000"/>
                </a:solidFill>
                <a:latin typeface="Kalam Bold"/>
                <a:ea typeface="Kalam Bold"/>
                <a:cs typeface="Kalam Bold"/>
                <a:sym typeface="Kalam Bold"/>
              </a:rPr>
              <a:t>How are they created or shared?</a:t>
            </a:r>
          </a:p>
          <a:p>
            <a:pPr algn="ctr">
              <a:lnSpc>
                <a:spcPts val="1679"/>
              </a:lnSpc>
            </a:pPr>
          </a:p>
        </p:txBody>
      </p:sp>
      <p:sp>
        <p:nvSpPr>
          <p:cNvPr name="TextBox 87" id="87"/>
          <p:cNvSpPr txBox="true"/>
          <p:nvPr/>
        </p:nvSpPr>
        <p:spPr>
          <a:xfrm rot="0">
            <a:off x="2420209" y="5002718"/>
            <a:ext cx="637729"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WARNING</a:t>
            </a:r>
          </a:p>
        </p:txBody>
      </p:sp>
      <p:sp>
        <p:nvSpPr>
          <p:cNvPr name="TextBox 88" id="88"/>
          <p:cNvSpPr txBox="true"/>
          <p:nvPr/>
        </p:nvSpPr>
        <p:spPr>
          <a:xfrm rot="0">
            <a:off x="2116061" y="5470097"/>
            <a:ext cx="1329857" cy="10363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Can users advise you if they need any help?</a:t>
            </a:r>
          </a:p>
          <a:p>
            <a:pPr algn="ctr">
              <a:lnSpc>
                <a:spcPts val="1679"/>
              </a:lnSpc>
            </a:pPr>
            <a:r>
              <a:rPr lang="en-US" sz="1200">
                <a:solidFill>
                  <a:srgbClr val="000000"/>
                </a:solidFill>
                <a:latin typeface="Kalam Bold"/>
                <a:ea typeface="Kalam Bold"/>
                <a:cs typeface="Kalam Bold"/>
                <a:sym typeface="Kalam Bold"/>
              </a:rPr>
              <a:t>What instruments will you give them?</a:t>
            </a:r>
          </a:p>
        </p:txBody>
      </p:sp>
      <p:sp>
        <p:nvSpPr>
          <p:cNvPr name="TextBox 89" id="89"/>
          <p:cNvSpPr txBox="true"/>
          <p:nvPr/>
        </p:nvSpPr>
        <p:spPr>
          <a:xfrm rot="0">
            <a:off x="4016477" y="5002718"/>
            <a:ext cx="718542"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WELLNESS</a:t>
            </a:r>
          </a:p>
        </p:txBody>
      </p:sp>
      <p:sp>
        <p:nvSpPr>
          <p:cNvPr name="TextBox 90" id="90"/>
          <p:cNvSpPr txBox="true"/>
          <p:nvPr/>
        </p:nvSpPr>
        <p:spPr>
          <a:xfrm rot="0">
            <a:off x="3708206" y="5441166"/>
            <a:ext cx="1484681" cy="82677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How will you help the users stay happy and healthy on your platform?</a:t>
            </a:r>
          </a:p>
        </p:txBody>
      </p:sp>
      <p:sp>
        <p:nvSpPr>
          <p:cNvPr name="TextBox 91" id="91"/>
          <p:cNvSpPr txBox="true"/>
          <p:nvPr/>
        </p:nvSpPr>
        <p:spPr>
          <a:xfrm rot="0">
            <a:off x="6048637" y="4999010"/>
            <a:ext cx="2695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FUN</a:t>
            </a:r>
          </a:p>
        </p:txBody>
      </p:sp>
      <p:sp>
        <p:nvSpPr>
          <p:cNvPr name="TextBox 92" id="92"/>
          <p:cNvSpPr txBox="true"/>
          <p:nvPr/>
        </p:nvSpPr>
        <p:spPr>
          <a:xfrm rot="0">
            <a:off x="5656056" y="5434467"/>
            <a:ext cx="1483204" cy="826770"/>
          </a:xfrm>
          <a:prstGeom prst="rect">
            <a:avLst/>
          </a:prstGeom>
        </p:spPr>
        <p:txBody>
          <a:bodyPr anchor="t" rtlCol="false" tIns="0" lIns="0" bIns="0" rIns="0">
            <a:spAutoFit/>
          </a:bodyPr>
          <a:lstStyle/>
          <a:p>
            <a:pPr algn="ctr">
              <a:lnSpc>
                <a:spcPts val="1679"/>
              </a:lnSpc>
            </a:pPr>
            <a:r>
              <a:rPr lang="en-US" sz="1200">
                <a:solidFill>
                  <a:srgbClr val="000000"/>
                </a:solidFill>
                <a:latin typeface="Kalam Bold"/>
                <a:ea typeface="Kalam Bold"/>
                <a:cs typeface="Kalam Bold"/>
                <a:sym typeface="Kalam Bold"/>
              </a:rPr>
              <a:t>How will you convince the children to subscribe and use your social network?</a:t>
            </a:r>
          </a:p>
        </p:txBody>
      </p:sp>
      <p:sp>
        <p:nvSpPr>
          <p:cNvPr name="TextBox 93" id="93"/>
          <p:cNvSpPr txBox="true"/>
          <p:nvPr/>
        </p:nvSpPr>
        <p:spPr>
          <a:xfrm rot="0">
            <a:off x="313277" y="784559"/>
            <a:ext cx="6720268" cy="488315"/>
          </a:xfrm>
          <a:prstGeom prst="rect">
            <a:avLst/>
          </a:prstGeom>
        </p:spPr>
        <p:txBody>
          <a:bodyPr anchor="t" rtlCol="false" tIns="0" lIns="0" bIns="0" rIns="0">
            <a:spAutoFit/>
          </a:bodyPr>
          <a:lstStyle/>
          <a:p>
            <a:pPr algn="l">
              <a:lnSpc>
                <a:spcPts val="1959"/>
              </a:lnSpc>
            </a:pPr>
            <a:r>
              <a:rPr lang="en-US" sz="1399">
                <a:solidFill>
                  <a:srgbClr val="000000"/>
                </a:solidFill>
                <a:latin typeface="Kalam Bold"/>
                <a:ea typeface="Kalam Bold"/>
                <a:cs typeface="Kalam Bold"/>
                <a:sym typeface="Kalam Bold"/>
              </a:rPr>
              <a:t>The students  have to invent a social network, but they  need to consider these areas and think about the importance of these parameters before they realize it.</a:t>
            </a:r>
          </a:p>
        </p:txBody>
      </p:sp>
      <p:grpSp>
        <p:nvGrpSpPr>
          <p:cNvPr name="Group 94" id="94"/>
          <p:cNvGrpSpPr/>
          <p:nvPr/>
        </p:nvGrpSpPr>
        <p:grpSpPr>
          <a:xfrm rot="0">
            <a:off x="419866" y="-38389"/>
            <a:ext cx="6720268" cy="737239"/>
            <a:chOff x="0" y="0"/>
            <a:chExt cx="3093279" cy="339344"/>
          </a:xfrm>
        </p:grpSpPr>
        <p:sp>
          <p:nvSpPr>
            <p:cNvPr name="Freeform 95" id="95"/>
            <p:cNvSpPr/>
            <p:nvPr/>
          </p:nvSpPr>
          <p:spPr>
            <a:xfrm flipH="false" flipV="false" rot="0">
              <a:off x="0" y="0"/>
              <a:ext cx="3093279" cy="339344"/>
            </a:xfrm>
            <a:custGeom>
              <a:avLst/>
              <a:gdLst/>
              <a:ahLst/>
              <a:cxnLst/>
              <a:rect r="r" b="b" t="t" l="l"/>
              <a:pathLst>
                <a:path h="339344" w="3093279">
                  <a:moveTo>
                    <a:pt x="0" y="0"/>
                  </a:moveTo>
                  <a:lnTo>
                    <a:pt x="3093279" y="0"/>
                  </a:lnTo>
                  <a:lnTo>
                    <a:pt x="3093279" y="339344"/>
                  </a:lnTo>
                  <a:lnTo>
                    <a:pt x="0" y="339344"/>
                  </a:lnTo>
                  <a:close/>
                </a:path>
              </a:pathLst>
            </a:custGeom>
            <a:solidFill>
              <a:srgbClr val="A7CBDF"/>
            </a:solidFill>
          </p:spPr>
        </p:sp>
      </p:grpSp>
      <p:sp>
        <p:nvSpPr>
          <p:cNvPr name="TextBox 96" id="96"/>
          <p:cNvSpPr txBox="true"/>
          <p:nvPr/>
        </p:nvSpPr>
        <p:spPr>
          <a:xfrm rot="0">
            <a:off x="85784" y="124159"/>
            <a:ext cx="6720268"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Bantayog"/>
                <a:ea typeface="Bantayog"/>
                <a:cs typeface="Bantayog"/>
                <a:sym typeface="Bantayog"/>
              </a:rPr>
              <a:t>LESSON RESOURCES -</a:t>
            </a:r>
            <a:r>
              <a:rPr lang="en-US" sz="2499">
                <a:solidFill>
                  <a:srgbClr val="000000"/>
                </a:solidFill>
                <a:latin typeface="Bantayog"/>
                <a:ea typeface="Bantayog"/>
                <a:cs typeface="Bantayog"/>
                <a:sym typeface="Bantayog"/>
              </a:rPr>
              <a:t> 3</a:t>
            </a:r>
          </a:p>
        </p:txBody>
      </p:sp>
      <p:sp>
        <p:nvSpPr>
          <p:cNvPr name="TextBox 97" id="97"/>
          <p:cNvSpPr txBox="true"/>
          <p:nvPr/>
        </p:nvSpPr>
        <p:spPr>
          <a:xfrm rot="0">
            <a:off x="5402193" y="10044142"/>
            <a:ext cx="128716" cy="298056"/>
          </a:xfrm>
          <a:prstGeom prst="rect">
            <a:avLst/>
          </a:prstGeom>
        </p:spPr>
        <p:txBody>
          <a:bodyPr anchor="t" rtlCol="false" tIns="0" lIns="0" bIns="0" rIns="0">
            <a:spAutoFit/>
          </a:bodyPr>
          <a:lstStyle/>
          <a:p>
            <a:pPr algn="ctr">
              <a:lnSpc>
                <a:spcPts val="2480"/>
              </a:lnSpc>
            </a:pPr>
            <a:r>
              <a:rPr lang="en-US" sz="1771">
                <a:solidFill>
                  <a:srgbClr val="000000"/>
                </a:solidFill>
                <a:latin typeface="Open Sans"/>
                <a:ea typeface="Open Sans"/>
                <a:cs typeface="Open Sans"/>
                <a:sym typeface="Open Sans"/>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17352"/>
        </a:solidFill>
      </p:bgPr>
    </p:bg>
    <p:spTree>
      <p:nvGrpSpPr>
        <p:cNvPr id="1" name=""/>
        <p:cNvGrpSpPr/>
        <p:nvPr/>
      </p:nvGrpSpPr>
      <p:grpSpPr>
        <a:xfrm>
          <a:off x="0" y="0"/>
          <a:ext cx="0" cy="0"/>
          <a:chOff x="0" y="0"/>
          <a:chExt cx="0" cy="0"/>
        </a:xfrm>
      </p:grpSpPr>
      <p:grpSp>
        <p:nvGrpSpPr>
          <p:cNvPr name="Group 2" id="2"/>
          <p:cNvGrpSpPr/>
          <p:nvPr/>
        </p:nvGrpSpPr>
        <p:grpSpPr>
          <a:xfrm rot="0">
            <a:off x="457967" y="1288882"/>
            <a:ext cx="6720268" cy="9035408"/>
            <a:chOff x="0" y="0"/>
            <a:chExt cx="3093279" cy="4158917"/>
          </a:xfrm>
        </p:grpSpPr>
        <p:sp>
          <p:nvSpPr>
            <p:cNvPr name="Freeform 3" id="3"/>
            <p:cNvSpPr/>
            <p:nvPr/>
          </p:nvSpPr>
          <p:spPr>
            <a:xfrm flipH="false" flipV="false" rot="0">
              <a:off x="0" y="0"/>
              <a:ext cx="3093279" cy="4158917"/>
            </a:xfrm>
            <a:custGeom>
              <a:avLst/>
              <a:gdLst/>
              <a:ahLst/>
              <a:cxnLst/>
              <a:rect r="r" b="b" t="t" l="l"/>
              <a:pathLst>
                <a:path h="4158917" w="3093279">
                  <a:moveTo>
                    <a:pt x="0" y="0"/>
                  </a:moveTo>
                  <a:lnTo>
                    <a:pt x="3093279" y="0"/>
                  </a:lnTo>
                  <a:lnTo>
                    <a:pt x="3093279" y="4158917"/>
                  </a:lnTo>
                  <a:lnTo>
                    <a:pt x="0" y="4158917"/>
                  </a:lnTo>
                  <a:close/>
                </a:path>
              </a:pathLst>
            </a:custGeom>
            <a:solidFill>
              <a:srgbClr val="F5F5EF"/>
            </a:solidFill>
          </p:spPr>
        </p:sp>
      </p:grpSp>
      <p:grpSp>
        <p:nvGrpSpPr>
          <p:cNvPr name="Group 4" id="4"/>
          <p:cNvGrpSpPr/>
          <p:nvPr/>
        </p:nvGrpSpPr>
        <p:grpSpPr>
          <a:xfrm rot="0">
            <a:off x="457967" y="344639"/>
            <a:ext cx="6720268" cy="737239"/>
            <a:chOff x="0" y="0"/>
            <a:chExt cx="3093279" cy="339344"/>
          </a:xfrm>
        </p:grpSpPr>
        <p:sp>
          <p:nvSpPr>
            <p:cNvPr name="Freeform 5" id="5"/>
            <p:cNvSpPr/>
            <p:nvPr/>
          </p:nvSpPr>
          <p:spPr>
            <a:xfrm flipH="false" flipV="false" rot="0">
              <a:off x="0" y="0"/>
              <a:ext cx="3093279" cy="339344"/>
            </a:xfrm>
            <a:custGeom>
              <a:avLst/>
              <a:gdLst/>
              <a:ahLst/>
              <a:cxnLst/>
              <a:rect r="r" b="b" t="t" l="l"/>
              <a:pathLst>
                <a:path h="339344" w="3093279">
                  <a:moveTo>
                    <a:pt x="0" y="0"/>
                  </a:moveTo>
                  <a:lnTo>
                    <a:pt x="3093279" y="0"/>
                  </a:lnTo>
                  <a:lnTo>
                    <a:pt x="3093279" y="339344"/>
                  </a:lnTo>
                  <a:lnTo>
                    <a:pt x="0" y="339344"/>
                  </a:lnTo>
                  <a:close/>
                </a:path>
              </a:pathLst>
            </a:custGeom>
            <a:solidFill>
              <a:srgbClr val="F5F5EF"/>
            </a:solidFill>
          </p:spPr>
        </p:sp>
      </p:grpSp>
      <p:sp>
        <p:nvSpPr>
          <p:cNvPr name="Freeform 6" id="6"/>
          <p:cNvSpPr/>
          <p:nvPr/>
        </p:nvSpPr>
        <p:spPr>
          <a:xfrm flipH="false" flipV="false" rot="0">
            <a:off x="5596390" y="8801988"/>
            <a:ext cx="1378760" cy="1378760"/>
          </a:xfrm>
          <a:custGeom>
            <a:avLst/>
            <a:gdLst/>
            <a:ahLst/>
            <a:cxnLst/>
            <a:rect r="r" b="b" t="t" l="l"/>
            <a:pathLst>
              <a:path h="1378760" w="1378760">
                <a:moveTo>
                  <a:pt x="0" y="0"/>
                </a:moveTo>
                <a:lnTo>
                  <a:pt x="1378760" y="0"/>
                </a:lnTo>
                <a:lnTo>
                  <a:pt x="1378760" y="1378760"/>
                </a:lnTo>
                <a:lnTo>
                  <a:pt x="0" y="1378760"/>
                </a:lnTo>
                <a:lnTo>
                  <a:pt x="0" y="0"/>
                </a:lnTo>
                <a:close/>
              </a:path>
            </a:pathLst>
          </a:custGeom>
          <a:blipFill>
            <a:blip r:embed="rId2"/>
            <a:stretch>
              <a:fillRect l="0" t="0" r="0" b="0"/>
            </a:stretch>
          </a:blipFill>
        </p:spPr>
      </p:sp>
      <p:sp>
        <p:nvSpPr>
          <p:cNvPr name="Freeform 7" id="7"/>
          <p:cNvSpPr/>
          <p:nvPr/>
        </p:nvSpPr>
        <p:spPr>
          <a:xfrm flipH="false" flipV="false" rot="0">
            <a:off x="1433955" y="1453433"/>
            <a:ext cx="4142935" cy="1423663"/>
          </a:xfrm>
          <a:custGeom>
            <a:avLst/>
            <a:gdLst/>
            <a:ahLst/>
            <a:cxnLst/>
            <a:rect r="r" b="b" t="t" l="l"/>
            <a:pathLst>
              <a:path h="1423663" w="4142935">
                <a:moveTo>
                  <a:pt x="0" y="0"/>
                </a:moveTo>
                <a:lnTo>
                  <a:pt x="4142935" y="0"/>
                </a:lnTo>
                <a:lnTo>
                  <a:pt x="4142935" y="1423663"/>
                </a:lnTo>
                <a:lnTo>
                  <a:pt x="0" y="14236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617171" y="7234827"/>
            <a:ext cx="4568181" cy="2773346"/>
          </a:xfrm>
          <a:custGeom>
            <a:avLst/>
            <a:gdLst/>
            <a:ahLst/>
            <a:cxnLst/>
            <a:rect r="r" b="b" t="t" l="l"/>
            <a:pathLst>
              <a:path h="2773346" w="4568181">
                <a:moveTo>
                  <a:pt x="0" y="0"/>
                </a:moveTo>
                <a:lnTo>
                  <a:pt x="4568180" y="0"/>
                </a:lnTo>
                <a:lnTo>
                  <a:pt x="4568180" y="2773346"/>
                </a:lnTo>
                <a:lnTo>
                  <a:pt x="0" y="2773346"/>
                </a:lnTo>
                <a:lnTo>
                  <a:pt x="0" y="0"/>
                </a:lnTo>
                <a:close/>
              </a:path>
            </a:pathLst>
          </a:custGeom>
          <a:blipFill>
            <a:blip r:embed="rId5"/>
            <a:stretch>
              <a:fillRect l="-2139" t="-3349" r="-2139" b="0"/>
            </a:stretch>
          </a:blipFill>
        </p:spPr>
      </p:sp>
      <p:sp>
        <p:nvSpPr>
          <p:cNvPr name="Freeform 9" id="9"/>
          <p:cNvSpPr/>
          <p:nvPr/>
        </p:nvSpPr>
        <p:spPr>
          <a:xfrm flipH="false" flipV="false" rot="0">
            <a:off x="756000" y="3260483"/>
            <a:ext cx="5455269" cy="3762254"/>
          </a:xfrm>
          <a:custGeom>
            <a:avLst/>
            <a:gdLst/>
            <a:ahLst/>
            <a:cxnLst/>
            <a:rect r="r" b="b" t="t" l="l"/>
            <a:pathLst>
              <a:path h="3762254" w="5455269">
                <a:moveTo>
                  <a:pt x="0" y="0"/>
                </a:moveTo>
                <a:lnTo>
                  <a:pt x="5455269" y="0"/>
                </a:lnTo>
                <a:lnTo>
                  <a:pt x="5455269" y="3762254"/>
                </a:lnTo>
                <a:lnTo>
                  <a:pt x="0" y="3762254"/>
                </a:lnTo>
                <a:lnTo>
                  <a:pt x="0" y="0"/>
                </a:lnTo>
                <a:close/>
              </a:path>
            </a:pathLst>
          </a:custGeom>
          <a:blipFill>
            <a:blip r:embed="rId6"/>
            <a:stretch>
              <a:fillRect l="0" t="0" r="0" b="0"/>
            </a:stretch>
          </a:blipFill>
        </p:spPr>
      </p:sp>
      <p:sp>
        <p:nvSpPr>
          <p:cNvPr name="TextBox 10" id="10"/>
          <p:cNvSpPr txBox="true"/>
          <p:nvPr/>
        </p:nvSpPr>
        <p:spPr>
          <a:xfrm rot="0">
            <a:off x="457967" y="389923"/>
            <a:ext cx="6720268" cy="556895"/>
          </a:xfrm>
          <a:prstGeom prst="rect">
            <a:avLst/>
          </a:prstGeom>
        </p:spPr>
        <p:txBody>
          <a:bodyPr anchor="t" rtlCol="false" tIns="0" lIns="0" bIns="0" rIns="0">
            <a:spAutoFit/>
          </a:bodyPr>
          <a:lstStyle/>
          <a:p>
            <a:pPr algn="ctr">
              <a:lnSpc>
                <a:spcPts val="4480"/>
              </a:lnSpc>
            </a:pPr>
            <a:r>
              <a:rPr lang="en-US" sz="3200" spc="403">
                <a:solidFill>
                  <a:srgbClr val="000000"/>
                </a:solidFill>
                <a:latin typeface="Bantayog"/>
                <a:ea typeface="Bantayog"/>
                <a:cs typeface="Bantayog"/>
                <a:sym typeface="Bantayog"/>
              </a:rPr>
              <a:t>lesson resources - 3</a:t>
            </a:r>
          </a:p>
        </p:txBody>
      </p:sp>
      <p:sp>
        <p:nvSpPr>
          <p:cNvPr name="TextBox 11" id="11"/>
          <p:cNvSpPr txBox="true"/>
          <p:nvPr/>
        </p:nvSpPr>
        <p:spPr>
          <a:xfrm rot="0">
            <a:off x="1016909" y="1498510"/>
            <a:ext cx="5268860" cy="1378585"/>
          </a:xfrm>
          <a:prstGeom prst="rect">
            <a:avLst/>
          </a:prstGeom>
        </p:spPr>
        <p:txBody>
          <a:bodyPr anchor="t" rtlCol="false" tIns="0" lIns="0" bIns="0" rIns="0">
            <a:spAutoFit/>
          </a:bodyPr>
          <a:lstStyle/>
          <a:p>
            <a:pPr algn="ctr">
              <a:lnSpc>
                <a:spcPts val="2239"/>
              </a:lnSpc>
              <a:spcBef>
                <a:spcPct val="0"/>
              </a:spcBef>
            </a:pPr>
            <a:r>
              <a:rPr lang="en-US" sz="1599" spc="91">
                <a:solidFill>
                  <a:srgbClr val="000000"/>
                </a:solidFill>
                <a:latin typeface="Kalam Bold"/>
                <a:ea typeface="Kalam Bold"/>
                <a:cs typeface="Kalam Bold"/>
                <a:sym typeface="Kalam Bold"/>
              </a:rPr>
              <a:t>NOW IT’S UP TO YOU!</a:t>
            </a:r>
          </a:p>
          <a:p>
            <a:pPr algn="ctr">
              <a:lnSpc>
                <a:spcPts val="2239"/>
              </a:lnSpc>
              <a:spcBef>
                <a:spcPct val="0"/>
              </a:spcBef>
            </a:pPr>
            <a:r>
              <a:rPr lang="en-US" sz="1599" spc="91">
                <a:solidFill>
                  <a:srgbClr val="000000"/>
                </a:solidFill>
                <a:latin typeface="Kalam Bold"/>
                <a:ea typeface="Kalam Bold"/>
                <a:cs typeface="Kalam Bold"/>
                <a:sym typeface="Kalam Bold"/>
              </a:rPr>
              <a:t>REALIZE YOUR IDEAL SOCIAL NETWORK: THINK OF A POSSIBLE NAME AND ANALYZE THE AREAS OF INTEREST.</a:t>
            </a:r>
          </a:p>
          <a:p>
            <a:pPr algn="ctr">
              <a:lnSpc>
                <a:spcPts val="2239"/>
              </a:lnSpc>
              <a:spcBef>
                <a:spcPct val="0"/>
              </a:spcBef>
            </a:pPr>
            <a:r>
              <a:rPr lang="en-US" sz="1599" spc="91">
                <a:solidFill>
                  <a:srgbClr val="000000"/>
                </a:solidFill>
                <a:latin typeface="Kalam Bold"/>
                <a:ea typeface="Kalam Bold"/>
                <a:cs typeface="Kalam Bold"/>
                <a:sym typeface="Kalam Bold"/>
              </a:rPr>
              <a:t>THEN INVENT A LOGO OR AN ICON.</a:t>
            </a:r>
          </a:p>
        </p:txBody>
      </p:sp>
      <p:sp>
        <p:nvSpPr>
          <p:cNvPr name="TextBox 12" id="12"/>
          <p:cNvSpPr txBox="true"/>
          <p:nvPr/>
        </p:nvSpPr>
        <p:spPr>
          <a:xfrm rot="0">
            <a:off x="611163" y="3024632"/>
            <a:ext cx="2194322"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Name of the social network</a:t>
            </a:r>
          </a:p>
        </p:txBody>
      </p:sp>
      <p:sp>
        <p:nvSpPr>
          <p:cNvPr name="TextBox 13" id="13"/>
          <p:cNvSpPr txBox="true"/>
          <p:nvPr/>
        </p:nvSpPr>
        <p:spPr>
          <a:xfrm rot="0">
            <a:off x="727963" y="6994162"/>
            <a:ext cx="2077522"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Ideas for a logo or an icon</a:t>
            </a:r>
          </a:p>
        </p:txBody>
      </p:sp>
      <p:sp>
        <p:nvSpPr>
          <p:cNvPr name="TextBox 14" id="14"/>
          <p:cNvSpPr txBox="true"/>
          <p:nvPr/>
        </p:nvSpPr>
        <p:spPr>
          <a:xfrm rot="0">
            <a:off x="3791227" y="6994162"/>
            <a:ext cx="1201817" cy="240565"/>
          </a:xfrm>
          <a:prstGeom prst="rect">
            <a:avLst/>
          </a:prstGeom>
        </p:spPr>
        <p:txBody>
          <a:bodyPr anchor="t" rtlCol="false" tIns="0" lIns="0" bIns="0" rIns="0">
            <a:spAutoFit/>
          </a:bodyPr>
          <a:lstStyle/>
          <a:p>
            <a:pPr algn="ctr">
              <a:lnSpc>
                <a:spcPts val="1965"/>
              </a:lnSpc>
            </a:pPr>
            <a:r>
              <a:rPr lang="en-US" sz="1403">
                <a:solidFill>
                  <a:srgbClr val="000000"/>
                </a:solidFill>
                <a:latin typeface="Kalam Bold"/>
                <a:ea typeface="Kalam Bold"/>
                <a:cs typeface="Kalam Bold"/>
                <a:sym typeface="Kalam Bold"/>
              </a:rPr>
              <a:t>Possible names</a:t>
            </a:r>
          </a:p>
        </p:txBody>
      </p:sp>
      <p:sp>
        <p:nvSpPr>
          <p:cNvPr name="TextBox 15" id="15"/>
          <p:cNvSpPr txBox="true"/>
          <p:nvPr/>
        </p:nvSpPr>
        <p:spPr>
          <a:xfrm rot="0">
            <a:off x="253721" y="8348862"/>
            <a:ext cx="2295766"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Final logo or image</a:t>
            </a:r>
          </a:p>
        </p:txBody>
      </p:sp>
      <p:sp>
        <p:nvSpPr>
          <p:cNvPr name="TextBox 16" id="16"/>
          <p:cNvSpPr txBox="true"/>
          <p:nvPr/>
        </p:nvSpPr>
        <p:spPr>
          <a:xfrm rot="0">
            <a:off x="2549487" y="8903452"/>
            <a:ext cx="2472965" cy="240665"/>
          </a:xfrm>
          <a:prstGeom prst="rect">
            <a:avLst/>
          </a:prstGeom>
        </p:spPr>
        <p:txBody>
          <a:bodyPr anchor="t" rtlCol="false" tIns="0" lIns="0" bIns="0" rIns="0">
            <a:spAutoFit/>
          </a:bodyPr>
          <a:lstStyle/>
          <a:p>
            <a:pPr algn="ctr">
              <a:lnSpc>
                <a:spcPts val="1960"/>
              </a:lnSpc>
            </a:pPr>
            <a:r>
              <a:rPr lang="en-US" sz="1400">
                <a:solidFill>
                  <a:srgbClr val="000000"/>
                </a:solidFill>
                <a:latin typeface="Kalam Bold"/>
                <a:ea typeface="Kalam Bold"/>
                <a:cs typeface="Kalam Bold"/>
                <a:sym typeface="Kalam Bold"/>
              </a:rPr>
              <a:t>Name of the social network</a:t>
            </a:r>
          </a:p>
        </p:txBody>
      </p:sp>
      <p:sp>
        <p:nvSpPr>
          <p:cNvPr name="TextBox 17" id="17"/>
          <p:cNvSpPr txBox="true"/>
          <p:nvPr/>
        </p:nvSpPr>
        <p:spPr>
          <a:xfrm rot="0">
            <a:off x="5292135" y="9907425"/>
            <a:ext cx="123527" cy="280670"/>
          </a:xfrm>
          <a:prstGeom prst="rect">
            <a:avLst/>
          </a:prstGeom>
        </p:spPr>
        <p:txBody>
          <a:bodyPr anchor="t" rtlCol="false" tIns="0" lIns="0" bIns="0" rIns="0">
            <a:spAutoFit/>
          </a:bodyPr>
          <a:lstStyle/>
          <a:p>
            <a:pPr algn="ctr">
              <a:lnSpc>
                <a:spcPts val="2380"/>
              </a:lnSpc>
            </a:pPr>
            <a:r>
              <a:rPr lang="en-US" sz="1700">
                <a:solidFill>
                  <a:srgbClr val="000000"/>
                </a:solidFill>
                <a:latin typeface="Open Sans"/>
                <a:ea typeface="Open Sans"/>
                <a:cs typeface="Open Sans"/>
                <a:sym typeface="Open San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DAFv6U18umc</dc:identifier>
  <dcterms:modified xsi:type="dcterms:W3CDTF">2011-08-01T06:04:30Z</dcterms:modified>
  <cp:revision>1</cp:revision>
  <dc:title>dıgıtal cıtızenshıp  Milano</dc:title>
</cp:coreProperties>
</file>