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7556500" cy="10693400"/>
  <p:notesSz cx="6858000" cy="9144000"/>
  <p:embeddedFontLst>
    <p:embeddedFont>
      <p:font typeface="Paytone One" charset="1" panose="00000500000000000000"/>
      <p:regular r:id="rId24"/>
    </p:embeddedFont>
    <p:embeddedFont>
      <p:font typeface="Kalam Bold" charset="1" panose="02000000000000000000"/>
      <p:regular r:id="rId25"/>
    </p:embeddedFont>
    <p:embeddedFont>
      <p:font typeface="Bantayog" charset="1" panose="00000000000000000000"/>
      <p:regular r:id="rId26"/>
    </p:embeddedFont>
    <p:embeddedFont>
      <p:font typeface="Arimo" charset="1" panose="020B0604020202020204"/>
      <p:regular r:id="rId27"/>
    </p:embeddedFont>
    <p:embeddedFont>
      <p:font typeface="Kalam" charset="1" panose="02000000000000000000"/>
      <p:regular r:id="rId28"/>
    </p:embeddedFont>
    <p:embeddedFont>
      <p:font typeface="Carlsons Script" charset="1" panose="00000500000000000000"/>
      <p:regular r:id="rId29"/>
    </p:embeddedFont>
    <p:embeddedFont>
      <p:font typeface="Bike Park" charset="1" panose="00000000000000000000"/>
      <p:regular r:id="rId30"/>
    </p:embeddedFont>
    <p:embeddedFont>
      <p:font typeface="TT Fors" charset="1" panose="020B0003030001020000"/>
      <p:regular r:id="rId31"/>
    </p:embeddedFont>
    <p:embeddedFont>
      <p:font typeface="DejaVu Serif Bold" charset="1" panose="02060803050605020204"/>
      <p:regular r:id="rId32"/>
    </p:embeddedFont>
    <p:embeddedFont>
      <p:font typeface="TT Fors Bold" charset="1" panose="020B0003030001020000"/>
      <p:regular r:id="rId33"/>
    </p:embeddedFont>
    <p:embeddedFont>
      <p:font typeface="Noot" charset="1" panose="0000000000000000000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jpe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9.svg" Type="http://schemas.openxmlformats.org/officeDocument/2006/relationships/image"/><Relationship Id="rId2" Target="../media/image38.png" Type="http://schemas.openxmlformats.org/officeDocument/2006/relationships/image"/><Relationship Id="rId3" Target="../media/image82.png" Type="http://schemas.openxmlformats.org/officeDocument/2006/relationships/image"/><Relationship Id="rId4" Target="../media/image83.svg" Type="http://schemas.openxmlformats.org/officeDocument/2006/relationships/image"/><Relationship Id="rId5" Target="../media/image84.png" Type="http://schemas.openxmlformats.org/officeDocument/2006/relationships/image"/><Relationship Id="rId6" Target="../media/image85.svg" Type="http://schemas.openxmlformats.org/officeDocument/2006/relationships/image"/><Relationship Id="rId7" Target="../media/image86.png" Type="http://schemas.openxmlformats.org/officeDocument/2006/relationships/image"/><Relationship Id="rId8" Target="../media/image87.svg" Type="http://schemas.openxmlformats.org/officeDocument/2006/relationships/image"/><Relationship Id="rId9" Target="../media/image8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12.png" Type="http://schemas.openxmlformats.org/officeDocument/2006/relationships/image"/><Relationship Id="rId4" Target="../media/image13.jpe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svg" Type="http://schemas.openxmlformats.org/officeDocument/2006/relationships/image"/><Relationship Id="rId2" Target="../media/image16.png" Type="http://schemas.openxmlformats.org/officeDocument/2006/relationships/image"/><Relationship Id="rId3" Target="../media/image17.svg" Type="http://schemas.openxmlformats.org/officeDocument/2006/relationships/image"/><Relationship Id="rId4" Target="../media/image18.png" Type="http://schemas.openxmlformats.org/officeDocument/2006/relationships/image"/><Relationship Id="rId5" Target="../media/image19.png" Type="http://schemas.openxmlformats.org/officeDocument/2006/relationships/image"/><Relationship Id="rId6" Target="../media/image20.svg" Type="http://schemas.openxmlformats.org/officeDocument/2006/relationships/image"/><Relationship Id="rId7" Target="../media/image21.png" Type="http://schemas.openxmlformats.org/officeDocument/2006/relationships/image"/><Relationship Id="rId8" Target="../media/image22.svg" Type="http://schemas.openxmlformats.org/officeDocument/2006/relationships/image"/><Relationship Id="rId9" Target="../media/image2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png" Type="http://schemas.openxmlformats.org/officeDocument/2006/relationships/image"/><Relationship Id="rId11" Target="../media/image32.svg" Type="http://schemas.openxmlformats.org/officeDocument/2006/relationships/image"/><Relationship Id="rId12" Target="../media/image11.jpeg" Type="http://schemas.openxmlformats.org/officeDocument/2006/relationships/image"/><Relationship Id="rId2" Target="../media/image1.png" Type="http://schemas.openxmlformats.org/officeDocument/2006/relationships/image"/><Relationship Id="rId3" Target="../media/image25.png" Type="http://schemas.openxmlformats.org/officeDocument/2006/relationships/image"/><Relationship Id="rId4" Target="../media/image26.sv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 Id="rId7" Target="../media/image29.png" Type="http://schemas.openxmlformats.org/officeDocument/2006/relationships/image"/><Relationship Id="rId8" Target="../media/image30.svg" Type="http://schemas.openxmlformats.org/officeDocument/2006/relationships/image"/><Relationship Id="rId9"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33.jpeg" Type="http://schemas.openxmlformats.org/officeDocument/2006/relationships/image"/><Relationship Id="rId4" Target="../media/image34.png" Type="http://schemas.openxmlformats.org/officeDocument/2006/relationships/image"/><Relationship Id="rId5" Target="https://beinternetawesome.withgoogle.com/tr_all/interland/acilis/reality-river" TargetMode="External" Type="http://schemas.openxmlformats.org/officeDocument/2006/relationships/hyperlink"/><Relationship Id="rId6" Target="https://beinternetawesome.withgoogle.com/tr_all/interland/acilis/reality-river" TargetMode="External" Type="http://schemas.openxmlformats.org/officeDocument/2006/relationships/hyperlink"/></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4.png" Type="http://schemas.openxmlformats.org/officeDocument/2006/relationships/image"/><Relationship Id="rId2" Target="../media/image35.png" Type="http://schemas.openxmlformats.org/officeDocument/2006/relationships/image"/><Relationship Id="rId3" Target="../media/image36.svg" Type="http://schemas.openxmlformats.org/officeDocument/2006/relationships/image"/><Relationship Id="rId4" Target="../media/image37.png" Type="http://schemas.openxmlformats.org/officeDocument/2006/relationships/image"/><Relationship Id="rId5" Target="../media/image38.png" Type="http://schemas.openxmlformats.org/officeDocument/2006/relationships/image"/><Relationship Id="rId6" Target="../media/image39.png" Type="http://schemas.openxmlformats.org/officeDocument/2006/relationships/image"/><Relationship Id="rId7" Target="../media/image40.svg" Type="http://schemas.openxmlformats.org/officeDocument/2006/relationships/image"/><Relationship Id="rId8" Target="../media/image41.png" Type="http://schemas.openxmlformats.org/officeDocument/2006/relationships/image"/><Relationship Id="rId9" Target="../media/image4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 Id="rId3" Target="../media/image43.png" Type="http://schemas.openxmlformats.org/officeDocument/2006/relationships/image"/><Relationship Id="rId4" Target="../media/image44.svg" Type="http://schemas.openxmlformats.org/officeDocument/2006/relationships/image"/><Relationship Id="rId5" Target="../media/image45.jpeg" Type="http://schemas.openxmlformats.org/officeDocument/2006/relationships/image"/><Relationship Id="rId6" Target="../media/image46.jpeg" Type="http://schemas.openxmlformats.org/officeDocument/2006/relationships/image"/><Relationship Id="rId7" Target="../media/image47.png" Type="http://schemas.openxmlformats.org/officeDocument/2006/relationships/image"/><Relationship Id="rId8" Target="https://www.canva.com/design/DAFy9iOg3og/Kb3Nw5OjXAm1GWeEKvETQA/edit?utm_content=DAFy9iOg3og&amp;utm_campaign=designshare&amp;utm_medium=link2&amp;utm_source=sharebutton" TargetMode="External" Type="http://schemas.openxmlformats.org/officeDocument/2006/relationships/hyperlink"/></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jpe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48.png" Type="http://schemas.openxmlformats.org/officeDocument/2006/relationships/image"/><Relationship Id="rId8" Target="../media/image49.svg" Type="http://schemas.openxmlformats.org/officeDocument/2006/relationships/image"/><Relationship Id="rId9" Target="../media/image3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7.svg" Type="http://schemas.openxmlformats.org/officeDocument/2006/relationships/image"/><Relationship Id="rId11" Target="../media/image58.png" Type="http://schemas.openxmlformats.org/officeDocument/2006/relationships/image"/><Relationship Id="rId12" Target="../media/image59.svg" Type="http://schemas.openxmlformats.org/officeDocument/2006/relationships/image"/><Relationship Id="rId13" Target="../media/image60.png" Type="http://schemas.openxmlformats.org/officeDocument/2006/relationships/image"/><Relationship Id="rId14" Target="../media/image61.svg" Type="http://schemas.openxmlformats.org/officeDocument/2006/relationships/image"/><Relationship Id="rId15" Target="../media/image62.png" Type="http://schemas.openxmlformats.org/officeDocument/2006/relationships/image"/><Relationship Id="rId16" Target="../media/image63.svg" Type="http://schemas.openxmlformats.org/officeDocument/2006/relationships/image"/><Relationship Id="rId17" Target="../media/image64.png" Type="http://schemas.openxmlformats.org/officeDocument/2006/relationships/image"/><Relationship Id="rId18" Target="../media/image65.svg" Type="http://schemas.openxmlformats.org/officeDocument/2006/relationships/image"/><Relationship Id="rId19" Target="../media/image66.png" Type="http://schemas.openxmlformats.org/officeDocument/2006/relationships/image"/><Relationship Id="rId2" Target="../media/image50.jpeg" Type="http://schemas.openxmlformats.org/officeDocument/2006/relationships/image"/><Relationship Id="rId20" Target="../media/image67.svg" Type="http://schemas.openxmlformats.org/officeDocument/2006/relationships/image"/><Relationship Id="rId21" Target="../media/image68.svg" Type="http://schemas.openxmlformats.org/officeDocument/2006/relationships/image"/><Relationship Id="rId22" Target="../media/image69.svg" Type="http://schemas.openxmlformats.org/officeDocument/2006/relationships/image"/><Relationship Id="rId23" Target="../media/image70.svg" Type="http://schemas.openxmlformats.org/officeDocument/2006/relationships/image"/><Relationship Id="rId24" Target="../media/image71.png" Type="http://schemas.openxmlformats.org/officeDocument/2006/relationships/image"/><Relationship Id="rId25" Target="../media/image72.svg" Type="http://schemas.openxmlformats.org/officeDocument/2006/relationships/image"/><Relationship Id="rId26" Target="../media/image73.svg" Type="http://schemas.openxmlformats.org/officeDocument/2006/relationships/image"/><Relationship Id="rId27" Target="../media/image74.svg" Type="http://schemas.openxmlformats.org/officeDocument/2006/relationships/image"/><Relationship Id="rId28" Target="../media/image75.png" Type="http://schemas.openxmlformats.org/officeDocument/2006/relationships/image"/><Relationship Id="rId29" Target="../media/image76.svg" Type="http://schemas.openxmlformats.org/officeDocument/2006/relationships/image"/><Relationship Id="rId3" Target="../media/image38.png" Type="http://schemas.openxmlformats.org/officeDocument/2006/relationships/image"/><Relationship Id="rId30" Target="../media/image77.png" Type="http://schemas.openxmlformats.org/officeDocument/2006/relationships/image"/><Relationship Id="rId31" Target="../media/image78.svg" Type="http://schemas.openxmlformats.org/officeDocument/2006/relationships/image"/><Relationship Id="rId32" Target="../media/image79.png" Type="http://schemas.openxmlformats.org/officeDocument/2006/relationships/image"/><Relationship Id="rId33" Target="../media/image80.svg" Type="http://schemas.openxmlformats.org/officeDocument/2006/relationships/image"/><Relationship Id="rId34" Target="../media/image81.svg" Type="http://schemas.openxmlformats.org/officeDocument/2006/relationships/image"/><Relationship Id="rId4" Target="../media/image51.png" Type="http://schemas.openxmlformats.org/officeDocument/2006/relationships/image"/><Relationship Id="rId5" Target="../media/image52.svg" Type="http://schemas.openxmlformats.org/officeDocument/2006/relationships/image"/><Relationship Id="rId6" Target="../media/image53.png" Type="http://schemas.openxmlformats.org/officeDocument/2006/relationships/image"/><Relationship Id="rId7" Target="../media/image54.svg" Type="http://schemas.openxmlformats.org/officeDocument/2006/relationships/image"/><Relationship Id="rId8" Target="../media/image55.svg" Type="http://schemas.openxmlformats.org/officeDocument/2006/relationships/image"/><Relationship Id="rId9" Target="../media/image5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63503" y="-63503"/>
            <a:ext cx="7683303" cy="10814304"/>
            <a:chOff x="0" y="0"/>
            <a:chExt cx="7683297" cy="10814304"/>
          </a:xfrm>
        </p:grpSpPr>
        <p:sp>
          <p:nvSpPr>
            <p:cNvPr name="Freeform 3" id="3"/>
            <p:cNvSpPr/>
            <p:nvPr/>
          </p:nvSpPr>
          <p:spPr>
            <a:xfrm flipH="false" flipV="false" rot="0">
              <a:off x="63500"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FFFFF">
                <a:alpha val="21961"/>
              </a:srgbClr>
            </a:solidFill>
          </p:spPr>
        </p:sp>
        <p:sp>
          <p:nvSpPr>
            <p:cNvPr name="Freeform 4" id="4"/>
            <p:cNvSpPr/>
            <p:nvPr/>
          </p:nvSpPr>
          <p:spPr>
            <a:xfrm flipH="false" flipV="false" rot="0">
              <a:off x="63500"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5F5EF">
                <a:alpha val="21961"/>
              </a:srgbClr>
            </a:solidFill>
          </p:spPr>
        </p:sp>
      </p:grpSp>
      <p:sp>
        <p:nvSpPr>
          <p:cNvPr name="Freeform 5" id="5"/>
          <p:cNvSpPr/>
          <p:nvPr/>
        </p:nvSpPr>
        <p:spPr>
          <a:xfrm flipH="false" flipV="false" rot="0">
            <a:off x="0" y="0"/>
            <a:ext cx="7555992" cy="10687307"/>
          </a:xfrm>
          <a:custGeom>
            <a:avLst/>
            <a:gdLst/>
            <a:ahLst/>
            <a:cxnLst/>
            <a:rect r="r" b="b" t="t" l="l"/>
            <a:pathLst>
              <a:path h="10687307" w="7555992">
                <a:moveTo>
                  <a:pt x="0" y="0"/>
                </a:moveTo>
                <a:lnTo>
                  <a:pt x="7555992" y="0"/>
                </a:lnTo>
                <a:lnTo>
                  <a:pt x="7555992" y="10687307"/>
                </a:lnTo>
                <a:lnTo>
                  <a:pt x="0" y="10687307"/>
                </a:lnTo>
                <a:lnTo>
                  <a:pt x="0" y="0"/>
                </a:lnTo>
                <a:close/>
              </a:path>
            </a:pathLst>
          </a:custGeom>
          <a:blipFill>
            <a:blip r:embed="rId2">
              <a:alphaModFix amt="21999"/>
            </a:blip>
            <a:stretch>
              <a:fillRect l="-6092" t="-1656" r="-11418" b="-2884"/>
            </a:stretch>
          </a:blipFill>
        </p:spPr>
      </p:sp>
      <p:grpSp>
        <p:nvGrpSpPr>
          <p:cNvPr name="Group 6" id="6"/>
          <p:cNvGrpSpPr>
            <a:grpSpLocks noChangeAspect="true"/>
          </p:cNvGrpSpPr>
          <p:nvPr/>
        </p:nvGrpSpPr>
        <p:grpSpPr>
          <a:xfrm rot="0">
            <a:off x="46720" y="9556223"/>
            <a:ext cx="622783" cy="638394"/>
            <a:chOff x="0" y="0"/>
            <a:chExt cx="622783" cy="638391"/>
          </a:xfrm>
        </p:grpSpPr>
        <p:sp>
          <p:nvSpPr>
            <p:cNvPr name="Freeform 7" id="7"/>
            <p:cNvSpPr/>
            <p:nvPr/>
          </p:nvSpPr>
          <p:spPr>
            <a:xfrm flipH="false" flipV="false" rot="0">
              <a:off x="297815" y="312293"/>
              <a:ext cx="173228" cy="262636"/>
            </a:xfrm>
            <a:custGeom>
              <a:avLst/>
              <a:gdLst/>
              <a:ahLst/>
              <a:cxnLst/>
              <a:rect r="r" b="b" t="t" l="l"/>
              <a:pathLst>
                <a:path h="262636" w="173228">
                  <a:moveTo>
                    <a:pt x="153670" y="0"/>
                  </a:moveTo>
                  <a:cubicBezTo>
                    <a:pt x="148463" y="0"/>
                    <a:pt x="142748" y="2286"/>
                    <a:pt x="137160" y="7112"/>
                  </a:cubicBezTo>
                  <a:lnTo>
                    <a:pt x="137160" y="7112"/>
                  </a:lnTo>
                  <a:cubicBezTo>
                    <a:pt x="135890" y="8763"/>
                    <a:pt x="133096" y="12192"/>
                    <a:pt x="130810" y="16002"/>
                  </a:cubicBezTo>
                  <a:lnTo>
                    <a:pt x="20955" y="207010"/>
                  </a:lnTo>
                  <a:cubicBezTo>
                    <a:pt x="13843" y="219456"/>
                    <a:pt x="8382" y="232791"/>
                    <a:pt x="0" y="251968"/>
                  </a:cubicBezTo>
                  <a:lnTo>
                    <a:pt x="7366" y="261493"/>
                  </a:lnTo>
                  <a:cubicBezTo>
                    <a:pt x="9144" y="262255"/>
                    <a:pt x="11430" y="262636"/>
                    <a:pt x="13843" y="262636"/>
                  </a:cubicBezTo>
                  <a:cubicBezTo>
                    <a:pt x="17272" y="262636"/>
                    <a:pt x="20828" y="261874"/>
                    <a:pt x="22606" y="260096"/>
                  </a:cubicBezTo>
                  <a:lnTo>
                    <a:pt x="51181" y="228346"/>
                  </a:lnTo>
                  <a:cubicBezTo>
                    <a:pt x="90805" y="161925"/>
                    <a:pt x="129286" y="94996"/>
                    <a:pt x="173228" y="19177"/>
                  </a:cubicBezTo>
                  <a:lnTo>
                    <a:pt x="164211" y="3937"/>
                  </a:lnTo>
                  <a:cubicBezTo>
                    <a:pt x="161036" y="1397"/>
                    <a:pt x="157480" y="127"/>
                    <a:pt x="153543" y="127"/>
                  </a:cubicBezTo>
                  <a:close/>
                </a:path>
              </a:pathLst>
            </a:custGeom>
            <a:solidFill>
              <a:srgbClr val="217352"/>
            </a:solidFill>
          </p:spPr>
        </p:sp>
        <p:sp>
          <p:nvSpPr>
            <p:cNvPr name="Freeform 8" id="8"/>
            <p:cNvSpPr/>
            <p:nvPr/>
          </p:nvSpPr>
          <p:spPr>
            <a:xfrm flipH="false" flipV="false" rot="0">
              <a:off x="63627" y="158750"/>
              <a:ext cx="265303" cy="118237"/>
            </a:xfrm>
            <a:custGeom>
              <a:avLst/>
              <a:gdLst/>
              <a:ahLst/>
              <a:cxnLst/>
              <a:rect r="r" b="b" t="t" l="l"/>
              <a:pathLst>
                <a:path h="118237" w="265303">
                  <a:moveTo>
                    <a:pt x="2921" y="88900"/>
                  </a:moveTo>
                  <a:lnTo>
                    <a:pt x="15875" y="83693"/>
                  </a:lnTo>
                  <a:cubicBezTo>
                    <a:pt x="86868" y="58166"/>
                    <a:pt x="152273" y="34671"/>
                    <a:pt x="217805" y="11176"/>
                  </a:cubicBezTo>
                  <a:lnTo>
                    <a:pt x="242189" y="2667"/>
                  </a:lnTo>
                  <a:cubicBezTo>
                    <a:pt x="251587" y="0"/>
                    <a:pt x="259715" y="3556"/>
                    <a:pt x="263525" y="11049"/>
                  </a:cubicBezTo>
                  <a:lnTo>
                    <a:pt x="265303" y="27813"/>
                  </a:lnTo>
                  <a:cubicBezTo>
                    <a:pt x="256032" y="35814"/>
                    <a:pt x="253365" y="37592"/>
                    <a:pt x="250444" y="38862"/>
                  </a:cubicBezTo>
                  <a:cubicBezTo>
                    <a:pt x="185928" y="67056"/>
                    <a:pt x="120015" y="91313"/>
                    <a:pt x="52705" y="111506"/>
                  </a:cubicBezTo>
                  <a:lnTo>
                    <a:pt x="15240" y="117729"/>
                  </a:lnTo>
                  <a:cubicBezTo>
                    <a:pt x="7747" y="118237"/>
                    <a:pt x="1016" y="113665"/>
                    <a:pt x="0" y="105791"/>
                  </a:cubicBezTo>
                  <a:lnTo>
                    <a:pt x="1905" y="94107"/>
                  </a:lnTo>
                  <a:lnTo>
                    <a:pt x="2921" y="89027"/>
                  </a:lnTo>
                  <a:close/>
                </a:path>
              </a:pathLst>
            </a:custGeom>
            <a:solidFill>
              <a:srgbClr val="217352"/>
            </a:solidFill>
          </p:spPr>
        </p:sp>
        <p:sp>
          <p:nvSpPr>
            <p:cNvPr name="Freeform 9" id="9"/>
            <p:cNvSpPr/>
            <p:nvPr/>
          </p:nvSpPr>
          <p:spPr>
            <a:xfrm flipH="false" flipV="false" rot="0">
              <a:off x="460629" y="359029"/>
              <a:ext cx="98933" cy="203073"/>
            </a:xfrm>
            <a:custGeom>
              <a:avLst/>
              <a:gdLst/>
              <a:ahLst/>
              <a:cxnLst/>
              <a:rect r="r" b="b" t="t" l="l"/>
              <a:pathLst>
                <a:path h="203073" w="98933">
                  <a:moveTo>
                    <a:pt x="81788" y="0"/>
                  </a:moveTo>
                  <a:lnTo>
                    <a:pt x="65278" y="9144"/>
                  </a:lnTo>
                  <a:lnTo>
                    <a:pt x="63881" y="12319"/>
                  </a:lnTo>
                  <a:lnTo>
                    <a:pt x="58801" y="24384"/>
                  </a:lnTo>
                  <a:cubicBezTo>
                    <a:pt x="45974" y="70231"/>
                    <a:pt x="31369" y="115570"/>
                    <a:pt x="11049" y="158877"/>
                  </a:cubicBezTo>
                  <a:cubicBezTo>
                    <a:pt x="6731" y="168148"/>
                    <a:pt x="3302" y="177800"/>
                    <a:pt x="0" y="191897"/>
                  </a:cubicBezTo>
                  <a:lnTo>
                    <a:pt x="8128" y="203073"/>
                  </a:lnTo>
                  <a:lnTo>
                    <a:pt x="19177" y="200533"/>
                  </a:lnTo>
                  <a:cubicBezTo>
                    <a:pt x="28575" y="192786"/>
                    <a:pt x="38989" y="184404"/>
                    <a:pt x="44577" y="173990"/>
                  </a:cubicBezTo>
                  <a:cubicBezTo>
                    <a:pt x="70612" y="126873"/>
                    <a:pt x="85725" y="75565"/>
                    <a:pt x="98171" y="23622"/>
                  </a:cubicBezTo>
                  <a:cubicBezTo>
                    <a:pt x="98806" y="20701"/>
                    <a:pt x="98933" y="18034"/>
                    <a:pt x="98044" y="15240"/>
                  </a:cubicBezTo>
                  <a:lnTo>
                    <a:pt x="88773" y="4191"/>
                  </a:lnTo>
                  <a:lnTo>
                    <a:pt x="88773" y="4191"/>
                  </a:lnTo>
                  <a:cubicBezTo>
                    <a:pt x="86868" y="2794"/>
                    <a:pt x="84455" y="1397"/>
                    <a:pt x="81788" y="0"/>
                  </a:cubicBezTo>
                  <a:close/>
                </a:path>
              </a:pathLst>
            </a:custGeom>
            <a:solidFill>
              <a:srgbClr val="217352"/>
            </a:solidFill>
          </p:spPr>
        </p:sp>
        <p:sp>
          <p:nvSpPr>
            <p:cNvPr name="Freeform 10" id="10"/>
            <p:cNvSpPr/>
            <p:nvPr/>
          </p:nvSpPr>
          <p:spPr>
            <a:xfrm flipH="false" flipV="false" rot="0">
              <a:off x="90805" y="63246"/>
              <a:ext cx="208915" cy="39878"/>
            </a:xfrm>
            <a:custGeom>
              <a:avLst/>
              <a:gdLst/>
              <a:ahLst/>
              <a:cxnLst/>
              <a:rect r="r" b="b" t="t" l="l"/>
              <a:pathLst>
                <a:path h="39878" w="208915">
                  <a:moveTo>
                    <a:pt x="190119" y="127"/>
                  </a:moveTo>
                  <a:lnTo>
                    <a:pt x="185674" y="254"/>
                  </a:lnTo>
                  <a:cubicBezTo>
                    <a:pt x="152527" y="381"/>
                    <a:pt x="119253" y="381"/>
                    <a:pt x="85979" y="762"/>
                  </a:cubicBezTo>
                  <a:lnTo>
                    <a:pt x="39116" y="2032"/>
                  </a:lnTo>
                  <a:cubicBezTo>
                    <a:pt x="30988" y="2667"/>
                    <a:pt x="22987" y="5080"/>
                    <a:pt x="7747" y="10668"/>
                  </a:cubicBezTo>
                  <a:lnTo>
                    <a:pt x="1397" y="16002"/>
                  </a:lnTo>
                  <a:lnTo>
                    <a:pt x="0" y="27559"/>
                  </a:lnTo>
                  <a:cubicBezTo>
                    <a:pt x="2540" y="37338"/>
                    <a:pt x="10033" y="38862"/>
                    <a:pt x="18669" y="38862"/>
                  </a:cubicBezTo>
                  <a:cubicBezTo>
                    <a:pt x="18669" y="38862"/>
                    <a:pt x="18669" y="38862"/>
                    <a:pt x="18796" y="38862"/>
                  </a:cubicBezTo>
                  <a:lnTo>
                    <a:pt x="137668" y="39878"/>
                  </a:lnTo>
                  <a:cubicBezTo>
                    <a:pt x="153670" y="39878"/>
                    <a:pt x="169672" y="38989"/>
                    <a:pt x="191389" y="37338"/>
                  </a:cubicBezTo>
                  <a:lnTo>
                    <a:pt x="200152" y="34290"/>
                  </a:lnTo>
                  <a:lnTo>
                    <a:pt x="208661" y="27051"/>
                  </a:lnTo>
                  <a:lnTo>
                    <a:pt x="208915" y="12573"/>
                  </a:lnTo>
                  <a:cubicBezTo>
                    <a:pt x="206629" y="4445"/>
                    <a:pt x="200533" y="762"/>
                    <a:pt x="190119" y="0"/>
                  </a:cubicBezTo>
                  <a:close/>
                </a:path>
              </a:pathLst>
            </a:custGeom>
            <a:solidFill>
              <a:srgbClr val="217352"/>
            </a:solidFill>
          </p:spPr>
        </p:sp>
        <p:sp>
          <p:nvSpPr>
            <p:cNvPr name="Freeform 11" id="11"/>
            <p:cNvSpPr/>
            <p:nvPr/>
          </p:nvSpPr>
          <p:spPr>
            <a:xfrm flipH="false" flipV="false" rot="0">
              <a:off x="275717" y="244094"/>
              <a:ext cx="124841" cy="117983"/>
            </a:xfrm>
            <a:custGeom>
              <a:avLst/>
              <a:gdLst/>
              <a:ahLst/>
              <a:cxnLst/>
              <a:rect r="r" b="b" t="t" l="l"/>
              <a:pathLst>
                <a:path h="117983" w="124841">
                  <a:moveTo>
                    <a:pt x="55245" y="35687"/>
                  </a:moveTo>
                  <a:lnTo>
                    <a:pt x="87503" y="8509"/>
                  </a:lnTo>
                  <a:cubicBezTo>
                    <a:pt x="90932" y="5715"/>
                    <a:pt x="94869" y="3175"/>
                    <a:pt x="98933" y="1651"/>
                  </a:cubicBezTo>
                  <a:lnTo>
                    <a:pt x="114173" y="0"/>
                  </a:lnTo>
                  <a:cubicBezTo>
                    <a:pt x="124841" y="13335"/>
                    <a:pt x="124714" y="20574"/>
                    <a:pt x="120523" y="27432"/>
                  </a:cubicBezTo>
                  <a:lnTo>
                    <a:pt x="115316" y="33909"/>
                  </a:lnTo>
                  <a:cubicBezTo>
                    <a:pt x="89535" y="57785"/>
                    <a:pt x="66802" y="78994"/>
                    <a:pt x="43815" y="99568"/>
                  </a:cubicBezTo>
                  <a:lnTo>
                    <a:pt x="20447" y="115951"/>
                  </a:lnTo>
                  <a:cubicBezTo>
                    <a:pt x="16510" y="117983"/>
                    <a:pt x="8763" y="117602"/>
                    <a:pt x="5715" y="114935"/>
                  </a:cubicBezTo>
                  <a:lnTo>
                    <a:pt x="0" y="104267"/>
                  </a:lnTo>
                  <a:cubicBezTo>
                    <a:pt x="3810" y="91694"/>
                    <a:pt x="8001" y="83185"/>
                    <a:pt x="13716" y="76708"/>
                  </a:cubicBezTo>
                  <a:lnTo>
                    <a:pt x="54991" y="35306"/>
                  </a:lnTo>
                  <a:cubicBezTo>
                    <a:pt x="55118" y="35687"/>
                    <a:pt x="55245" y="35814"/>
                    <a:pt x="55372" y="35941"/>
                  </a:cubicBezTo>
                  <a:close/>
                </a:path>
              </a:pathLst>
            </a:custGeom>
            <a:solidFill>
              <a:srgbClr val="217352"/>
            </a:solidFill>
          </p:spPr>
        </p:sp>
      </p:grpSp>
      <p:grpSp>
        <p:nvGrpSpPr>
          <p:cNvPr name="Group 12" id="12"/>
          <p:cNvGrpSpPr>
            <a:grpSpLocks noChangeAspect="true"/>
          </p:cNvGrpSpPr>
          <p:nvPr/>
        </p:nvGrpSpPr>
        <p:grpSpPr>
          <a:xfrm rot="0">
            <a:off x="2427589" y="1960997"/>
            <a:ext cx="4434021" cy="1137999"/>
            <a:chOff x="0" y="0"/>
            <a:chExt cx="4434014" cy="1137996"/>
          </a:xfrm>
        </p:grpSpPr>
        <p:sp>
          <p:nvSpPr>
            <p:cNvPr name="Freeform 13" id="13"/>
            <p:cNvSpPr/>
            <p:nvPr/>
          </p:nvSpPr>
          <p:spPr>
            <a:xfrm flipH="false" flipV="false" rot="0">
              <a:off x="63500" y="63500"/>
              <a:ext cx="4307078" cy="650875"/>
            </a:xfrm>
            <a:custGeom>
              <a:avLst/>
              <a:gdLst/>
              <a:ahLst/>
              <a:cxnLst/>
              <a:rect r="r" b="b" t="t" l="l"/>
              <a:pathLst>
                <a:path h="650875" w="4307078">
                  <a:moveTo>
                    <a:pt x="0" y="0"/>
                  </a:moveTo>
                  <a:lnTo>
                    <a:pt x="0" y="650875"/>
                  </a:lnTo>
                  <a:lnTo>
                    <a:pt x="4307078" y="650875"/>
                  </a:lnTo>
                  <a:lnTo>
                    <a:pt x="4307078" y="0"/>
                  </a:lnTo>
                  <a:close/>
                </a:path>
              </a:pathLst>
            </a:custGeom>
            <a:solidFill>
              <a:srgbClr val="A7CBDF"/>
            </a:solidFill>
          </p:spPr>
        </p:sp>
        <p:sp>
          <p:nvSpPr>
            <p:cNvPr name="Freeform 14" id="14"/>
            <p:cNvSpPr/>
            <p:nvPr/>
          </p:nvSpPr>
          <p:spPr>
            <a:xfrm flipH="false" flipV="false" rot="0">
              <a:off x="63500" y="764413"/>
              <a:ext cx="4307078" cy="310134"/>
            </a:xfrm>
            <a:custGeom>
              <a:avLst/>
              <a:gdLst/>
              <a:ahLst/>
              <a:cxnLst/>
              <a:rect r="r" b="b" t="t" l="l"/>
              <a:pathLst>
                <a:path h="310134" w="4307078">
                  <a:moveTo>
                    <a:pt x="0" y="0"/>
                  </a:moveTo>
                  <a:lnTo>
                    <a:pt x="0" y="310134"/>
                  </a:lnTo>
                  <a:lnTo>
                    <a:pt x="4307078" y="310134"/>
                  </a:lnTo>
                  <a:lnTo>
                    <a:pt x="4307078" y="0"/>
                  </a:lnTo>
                  <a:close/>
                </a:path>
              </a:pathLst>
            </a:custGeom>
            <a:solidFill>
              <a:srgbClr val="A7CBDF"/>
            </a:solidFill>
          </p:spPr>
        </p:sp>
      </p:grpSp>
      <p:sp>
        <p:nvSpPr>
          <p:cNvPr name="Freeform 15" id="15"/>
          <p:cNvSpPr/>
          <p:nvPr/>
        </p:nvSpPr>
        <p:spPr>
          <a:xfrm flipH="false" flipV="false" rot="0">
            <a:off x="244345" y="5246894"/>
            <a:ext cx="7030793" cy="2631500"/>
          </a:xfrm>
          <a:custGeom>
            <a:avLst/>
            <a:gdLst/>
            <a:ahLst/>
            <a:cxnLst/>
            <a:rect r="r" b="b" t="t" l="l"/>
            <a:pathLst>
              <a:path h="2631500" w="7030793">
                <a:moveTo>
                  <a:pt x="0" y="0"/>
                </a:moveTo>
                <a:lnTo>
                  <a:pt x="7030793" y="0"/>
                </a:lnTo>
                <a:lnTo>
                  <a:pt x="7030793" y="2631500"/>
                </a:lnTo>
                <a:lnTo>
                  <a:pt x="0" y="26315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6" id="16"/>
          <p:cNvSpPr/>
          <p:nvPr/>
        </p:nvSpPr>
        <p:spPr>
          <a:xfrm flipH="false" flipV="false" rot="0">
            <a:off x="92097" y="3173187"/>
            <a:ext cx="7397896" cy="1867652"/>
          </a:xfrm>
          <a:custGeom>
            <a:avLst/>
            <a:gdLst/>
            <a:ahLst/>
            <a:cxnLst/>
            <a:rect r="r" b="b" t="t" l="l"/>
            <a:pathLst>
              <a:path h="1867652" w="7397896">
                <a:moveTo>
                  <a:pt x="0" y="0"/>
                </a:moveTo>
                <a:lnTo>
                  <a:pt x="7397896" y="0"/>
                </a:lnTo>
                <a:lnTo>
                  <a:pt x="7397896" y="1867653"/>
                </a:lnTo>
                <a:lnTo>
                  <a:pt x="0" y="186765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false" flipV="false" rot="0">
            <a:off x="-63503" y="9587484"/>
            <a:ext cx="7688866" cy="1163326"/>
          </a:xfrm>
          <a:custGeom>
            <a:avLst/>
            <a:gdLst/>
            <a:ahLst/>
            <a:cxnLst/>
            <a:rect r="r" b="b" t="t" l="l"/>
            <a:pathLst>
              <a:path h="1163326" w="7688866">
                <a:moveTo>
                  <a:pt x="0" y="0"/>
                </a:moveTo>
                <a:lnTo>
                  <a:pt x="7688866" y="0"/>
                </a:lnTo>
                <a:lnTo>
                  <a:pt x="7688866" y="1163326"/>
                </a:lnTo>
                <a:lnTo>
                  <a:pt x="0" y="116332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8" id="18"/>
          <p:cNvSpPr/>
          <p:nvPr/>
        </p:nvSpPr>
        <p:spPr>
          <a:xfrm flipH="false" flipV="false" rot="0">
            <a:off x="5617797" y="67961"/>
            <a:ext cx="1817703" cy="1817703"/>
          </a:xfrm>
          <a:custGeom>
            <a:avLst/>
            <a:gdLst/>
            <a:ahLst/>
            <a:cxnLst/>
            <a:rect r="r" b="b" t="t" l="l"/>
            <a:pathLst>
              <a:path h="1817703" w="1817703">
                <a:moveTo>
                  <a:pt x="0" y="0"/>
                </a:moveTo>
                <a:lnTo>
                  <a:pt x="1817704" y="0"/>
                </a:lnTo>
                <a:lnTo>
                  <a:pt x="1817704" y="1817703"/>
                </a:lnTo>
                <a:lnTo>
                  <a:pt x="0" y="1817703"/>
                </a:lnTo>
                <a:lnTo>
                  <a:pt x="0" y="0"/>
                </a:lnTo>
                <a:close/>
              </a:path>
            </a:pathLst>
          </a:custGeom>
          <a:blipFill>
            <a:blip r:embed="rId9"/>
            <a:stretch>
              <a:fillRect l="0" t="0" r="0" b="0"/>
            </a:stretch>
          </a:blipFill>
        </p:spPr>
      </p:sp>
      <p:sp>
        <p:nvSpPr>
          <p:cNvPr name="Freeform 19" id="19"/>
          <p:cNvSpPr/>
          <p:nvPr/>
        </p:nvSpPr>
        <p:spPr>
          <a:xfrm flipH="false" flipV="false" rot="0">
            <a:off x="249498" y="8120082"/>
            <a:ext cx="7253126" cy="2056743"/>
          </a:xfrm>
          <a:custGeom>
            <a:avLst/>
            <a:gdLst/>
            <a:ahLst/>
            <a:cxnLst/>
            <a:rect r="r" b="b" t="t" l="l"/>
            <a:pathLst>
              <a:path h="2056743" w="7253126">
                <a:moveTo>
                  <a:pt x="0" y="0"/>
                </a:moveTo>
                <a:lnTo>
                  <a:pt x="7253125" y="0"/>
                </a:lnTo>
                <a:lnTo>
                  <a:pt x="7253125" y="2056742"/>
                </a:lnTo>
                <a:lnTo>
                  <a:pt x="0" y="205674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0" id="20"/>
          <p:cNvSpPr txBox="true"/>
          <p:nvPr/>
        </p:nvSpPr>
        <p:spPr>
          <a:xfrm rot="0">
            <a:off x="246745" y="307115"/>
            <a:ext cx="5213156" cy="805244"/>
          </a:xfrm>
          <a:prstGeom prst="rect">
            <a:avLst/>
          </a:prstGeom>
        </p:spPr>
        <p:txBody>
          <a:bodyPr anchor="t" rtlCol="false" tIns="0" lIns="0" bIns="0" rIns="0">
            <a:spAutoFit/>
          </a:bodyPr>
          <a:lstStyle/>
          <a:p>
            <a:pPr algn="ctr">
              <a:lnSpc>
                <a:spcPts val="3176"/>
              </a:lnSpc>
            </a:pPr>
            <a:r>
              <a:rPr lang="en-US" sz="2293" spc="114">
                <a:solidFill>
                  <a:srgbClr val="185A1A"/>
                </a:solidFill>
                <a:latin typeface="Paytone One"/>
                <a:ea typeface="Paytone One"/>
                <a:cs typeface="Paytone One"/>
                <a:sym typeface="Paytone One"/>
              </a:rPr>
              <a:t>DIGITAL CITIZENSHIP MOVOMENT IN SCHOOL </a:t>
            </a:r>
          </a:p>
        </p:txBody>
      </p:sp>
      <p:sp>
        <p:nvSpPr>
          <p:cNvPr name="TextBox 21" id="21"/>
          <p:cNvSpPr txBox="true"/>
          <p:nvPr/>
        </p:nvSpPr>
        <p:spPr>
          <a:xfrm rot="0">
            <a:off x="1478337" y="1275483"/>
            <a:ext cx="2330425" cy="419090"/>
          </a:xfrm>
          <a:prstGeom prst="rect">
            <a:avLst/>
          </a:prstGeom>
        </p:spPr>
        <p:txBody>
          <a:bodyPr anchor="t" rtlCol="false" tIns="0" lIns="0" bIns="0" rIns="0">
            <a:spAutoFit/>
          </a:bodyPr>
          <a:lstStyle/>
          <a:p>
            <a:pPr algn="l">
              <a:lnSpc>
                <a:spcPts val="3153"/>
              </a:lnSpc>
            </a:pPr>
            <a:r>
              <a:rPr lang="en-US" sz="2252" spc="128">
                <a:solidFill>
                  <a:srgbClr val="185A1A"/>
                </a:solidFill>
                <a:latin typeface="Kalam Bold"/>
                <a:ea typeface="Kalam Bold"/>
                <a:cs typeface="Kalam Bold"/>
                <a:sym typeface="Kalam Bold"/>
              </a:rPr>
              <a:t>Student Lessons</a:t>
            </a:r>
          </a:p>
        </p:txBody>
      </p:sp>
      <p:sp>
        <p:nvSpPr>
          <p:cNvPr name="TextBox 22" id="22"/>
          <p:cNvSpPr txBox="true"/>
          <p:nvPr/>
        </p:nvSpPr>
        <p:spPr>
          <a:xfrm rot="0">
            <a:off x="666521" y="2397366"/>
            <a:ext cx="1403556" cy="655158"/>
          </a:xfrm>
          <a:prstGeom prst="rect">
            <a:avLst/>
          </a:prstGeom>
        </p:spPr>
        <p:txBody>
          <a:bodyPr anchor="t" rtlCol="false" tIns="0" lIns="0" bIns="0" rIns="0">
            <a:spAutoFit/>
          </a:bodyPr>
          <a:lstStyle/>
          <a:p>
            <a:pPr algn="l">
              <a:lnSpc>
                <a:spcPts val="2670"/>
              </a:lnSpc>
            </a:pPr>
            <a:r>
              <a:rPr lang="en-US" sz="1339" spc="76">
                <a:solidFill>
                  <a:srgbClr val="217352"/>
                </a:solidFill>
                <a:latin typeface="Kalam Bold"/>
                <a:ea typeface="Kalam Bold"/>
                <a:cs typeface="Kalam Bold"/>
                <a:sym typeface="Kalam Bold"/>
              </a:rPr>
              <a:t>CONCEPT: EXERCISE NAME:</a:t>
            </a:r>
          </a:p>
        </p:txBody>
      </p:sp>
      <p:sp>
        <p:nvSpPr>
          <p:cNvPr name="TextBox 23" id="23"/>
          <p:cNvSpPr txBox="true"/>
          <p:nvPr/>
        </p:nvSpPr>
        <p:spPr>
          <a:xfrm rot="0">
            <a:off x="782955" y="3267361"/>
            <a:ext cx="354911" cy="237287"/>
          </a:xfrm>
          <a:prstGeom prst="rect">
            <a:avLst/>
          </a:prstGeom>
        </p:spPr>
        <p:txBody>
          <a:bodyPr anchor="t" rtlCol="false" tIns="0" lIns="0" bIns="0" rIns="0">
            <a:spAutoFit/>
          </a:bodyPr>
          <a:lstStyle/>
          <a:p>
            <a:pPr algn="l">
              <a:lnSpc>
                <a:spcPts val="1852"/>
              </a:lnSpc>
            </a:pPr>
            <a:r>
              <a:rPr lang="en-US" sz="1323" spc="75">
                <a:solidFill>
                  <a:srgbClr val="185A1A"/>
                </a:solidFill>
                <a:latin typeface="Kalam Bold"/>
                <a:ea typeface="Kalam Bold"/>
                <a:cs typeface="Kalam Bold"/>
                <a:sym typeface="Kalam Bold"/>
              </a:rPr>
              <a:t>AIM:</a:t>
            </a:r>
          </a:p>
        </p:txBody>
      </p:sp>
      <p:sp>
        <p:nvSpPr>
          <p:cNvPr name="TextBox 24" id="24"/>
          <p:cNvSpPr txBox="true"/>
          <p:nvPr/>
        </p:nvSpPr>
        <p:spPr>
          <a:xfrm rot="0">
            <a:off x="779993" y="5095513"/>
            <a:ext cx="1295991" cy="259166"/>
          </a:xfrm>
          <a:prstGeom prst="rect">
            <a:avLst/>
          </a:prstGeom>
        </p:spPr>
        <p:txBody>
          <a:bodyPr anchor="t" rtlCol="false" tIns="0" lIns="0" bIns="0" rIns="0">
            <a:spAutoFit/>
          </a:bodyPr>
          <a:lstStyle/>
          <a:p>
            <a:pPr algn="l">
              <a:lnSpc>
                <a:spcPts val="1957"/>
              </a:lnSpc>
            </a:pPr>
            <a:r>
              <a:rPr lang="en-US" sz="1398" spc="79">
                <a:solidFill>
                  <a:srgbClr val="185A1A"/>
                </a:solidFill>
                <a:latin typeface="Kalam Bold"/>
                <a:ea typeface="Kalam Bold"/>
                <a:cs typeface="Kalam Bold"/>
                <a:sym typeface="Kalam Bold"/>
              </a:rPr>
              <a:t>METHODOLOGY</a:t>
            </a:r>
          </a:p>
        </p:txBody>
      </p:sp>
      <p:sp>
        <p:nvSpPr>
          <p:cNvPr name="TextBox 25" id="25"/>
          <p:cNvSpPr txBox="true"/>
          <p:nvPr/>
        </p:nvSpPr>
        <p:spPr>
          <a:xfrm rot="0">
            <a:off x="456733" y="8020307"/>
            <a:ext cx="4929359" cy="259166"/>
          </a:xfrm>
          <a:prstGeom prst="rect">
            <a:avLst/>
          </a:prstGeom>
        </p:spPr>
        <p:txBody>
          <a:bodyPr anchor="t" rtlCol="false" tIns="0" lIns="0" bIns="0" rIns="0">
            <a:spAutoFit/>
          </a:bodyPr>
          <a:lstStyle/>
          <a:p>
            <a:pPr algn="l">
              <a:lnSpc>
                <a:spcPts val="1957"/>
              </a:lnSpc>
            </a:pPr>
            <a:r>
              <a:rPr lang="en-US" sz="1398" spc="79">
                <a:solidFill>
                  <a:srgbClr val="185A1A"/>
                </a:solidFill>
                <a:latin typeface="Kalam Bold"/>
                <a:ea typeface="Kalam Bold"/>
                <a:cs typeface="Kalam Bold"/>
                <a:sym typeface="Kalam Bold"/>
              </a:rPr>
              <a:t>REFLECTION QUESTIONS (CHILDREN OR FACILITATOR)</a:t>
            </a:r>
          </a:p>
        </p:txBody>
      </p:sp>
      <p:sp>
        <p:nvSpPr>
          <p:cNvPr name="TextBox 26" id="26"/>
          <p:cNvSpPr txBox="true"/>
          <p:nvPr/>
        </p:nvSpPr>
        <p:spPr>
          <a:xfrm rot="0">
            <a:off x="199739" y="10138315"/>
            <a:ext cx="999487" cy="216770"/>
          </a:xfrm>
          <a:prstGeom prst="rect">
            <a:avLst/>
          </a:prstGeom>
        </p:spPr>
        <p:txBody>
          <a:bodyPr anchor="t" rtlCol="false" tIns="0" lIns="0" bIns="0" rIns="0">
            <a:spAutoFit/>
          </a:bodyPr>
          <a:lstStyle/>
          <a:p>
            <a:pPr algn="l">
              <a:lnSpc>
                <a:spcPts val="1678"/>
              </a:lnSpc>
            </a:pPr>
            <a:r>
              <a:rPr lang="en-US" sz="1198" spc="68">
                <a:solidFill>
                  <a:srgbClr val="185A1A"/>
                </a:solidFill>
                <a:latin typeface="Kalam Bold"/>
                <a:ea typeface="Kalam Bold"/>
                <a:cs typeface="Kalam Bold"/>
                <a:sym typeface="Kalam Bold"/>
              </a:rPr>
              <a:t>REFERENCES:</a:t>
            </a:r>
          </a:p>
        </p:txBody>
      </p:sp>
      <p:sp>
        <p:nvSpPr>
          <p:cNvPr name="TextBox 27" id="27"/>
          <p:cNvSpPr txBox="true"/>
          <p:nvPr/>
        </p:nvSpPr>
        <p:spPr>
          <a:xfrm rot="0">
            <a:off x="3101435" y="2750572"/>
            <a:ext cx="3225498" cy="216770"/>
          </a:xfrm>
          <a:prstGeom prst="rect">
            <a:avLst/>
          </a:prstGeom>
        </p:spPr>
        <p:txBody>
          <a:bodyPr anchor="t" rtlCol="false" tIns="0" lIns="0" bIns="0" rIns="0">
            <a:spAutoFit/>
          </a:bodyPr>
          <a:lstStyle/>
          <a:p>
            <a:pPr algn="l">
              <a:lnSpc>
                <a:spcPts val="1678"/>
              </a:lnSpc>
            </a:pPr>
            <a:r>
              <a:rPr lang="en-US" sz="1198" spc="68">
                <a:solidFill>
                  <a:srgbClr val="000000"/>
                </a:solidFill>
                <a:latin typeface="Kalam Bold"/>
                <a:ea typeface="Kalam Bold"/>
                <a:cs typeface="Kalam Bold"/>
                <a:sym typeface="Kalam Bold"/>
              </a:rPr>
              <a:t>E SOCIALIZATION AND IDENTITY STORAGE</a:t>
            </a:r>
          </a:p>
        </p:txBody>
      </p:sp>
      <p:sp>
        <p:nvSpPr>
          <p:cNvPr name="TextBox 28" id="28"/>
          <p:cNvSpPr txBox="true"/>
          <p:nvPr/>
        </p:nvSpPr>
        <p:spPr>
          <a:xfrm rot="0">
            <a:off x="5660203" y="10169595"/>
            <a:ext cx="809758" cy="216770"/>
          </a:xfrm>
          <a:prstGeom prst="rect">
            <a:avLst/>
          </a:prstGeom>
        </p:spPr>
        <p:txBody>
          <a:bodyPr anchor="t" rtlCol="false" tIns="0" lIns="0" bIns="0" rIns="0">
            <a:spAutoFit/>
          </a:bodyPr>
          <a:lstStyle/>
          <a:p>
            <a:pPr algn="l">
              <a:lnSpc>
                <a:spcPts val="1678"/>
              </a:lnSpc>
            </a:pPr>
            <a:r>
              <a:rPr lang="en-US" sz="1198" spc="68">
                <a:solidFill>
                  <a:srgbClr val="185A1A"/>
                </a:solidFill>
                <a:latin typeface="Kalam Bold"/>
                <a:ea typeface="Kalam Bold"/>
                <a:cs typeface="Kalam Bold"/>
                <a:sym typeface="Kalam Bold"/>
              </a:rPr>
              <a:t>LESSON #:</a:t>
            </a:r>
          </a:p>
        </p:txBody>
      </p:sp>
      <p:sp>
        <p:nvSpPr>
          <p:cNvPr name="TextBox 29" id="29"/>
          <p:cNvSpPr txBox="true"/>
          <p:nvPr/>
        </p:nvSpPr>
        <p:spPr>
          <a:xfrm rot="0">
            <a:off x="828885" y="3732038"/>
            <a:ext cx="6103830" cy="1054246"/>
          </a:xfrm>
          <a:prstGeom prst="rect">
            <a:avLst/>
          </a:prstGeom>
        </p:spPr>
        <p:txBody>
          <a:bodyPr anchor="t" rtlCol="false" tIns="0" lIns="0" bIns="0" rIns="0">
            <a:spAutoFit/>
          </a:bodyPr>
          <a:lstStyle/>
          <a:p>
            <a:pPr algn="ctr">
              <a:lnSpc>
                <a:spcPts val="1648"/>
              </a:lnSpc>
            </a:pPr>
            <a:r>
              <a:rPr lang="en-US" sz="1198" spc="68">
                <a:solidFill>
                  <a:srgbClr val="000000"/>
                </a:solidFill>
                <a:latin typeface="Kalam Bold"/>
                <a:ea typeface="Kalam Bold"/>
                <a:cs typeface="Kalam Bold"/>
                <a:sym typeface="Kalam Bold"/>
              </a:rPr>
              <a:t>THE AIM OF THIS EXERCISE IS; THE AIM IS TO ENABLE STUDENTS TO USE THE CHAMELEON AS A METAPHOR. A VIDEO EXPLAINING DIGITAL CITIZENSHIP IS PLAYED. THEY ARE ASKED TO COLOR CHAMELEON DRAWINGS. WHILE PAINTING, STUDENTS REALIZE THAT IT IS POSSIBLE TO CHANGE THEIR IDENTITY IN THE DIGITAL ENVIRONMENT, LIKE A CHAMELEON CHANGING COLOR QUICKLY.</a:t>
            </a:r>
          </a:p>
        </p:txBody>
      </p:sp>
      <p:sp>
        <p:nvSpPr>
          <p:cNvPr name="TextBox 30" id="30"/>
          <p:cNvSpPr txBox="true"/>
          <p:nvPr/>
        </p:nvSpPr>
        <p:spPr>
          <a:xfrm rot="0">
            <a:off x="584235" y="5898471"/>
            <a:ext cx="6317656" cy="1205770"/>
          </a:xfrm>
          <a:prstGeom prst="rect">
            <a:avLst/>
          </a:prstGeom>
        </p:spPr>
        <p:txBody>
          <a:bodyPr anchor="t" rtlCol="false" tIns="0" lIns="0" bIns="0" rIns="0">
            <a:spAutoFit/>
          </a:bodyPr>
          <a:lstStyle/>
          <a:p>
            <a:pPr algn="ctr">
              <a:lnSpc>
                <a:spcPts val="1584"/>
              </a:lnSpc>
            </a:pPr>
            <a:r>
              <a:rPr lang="en-US" sz="1152" spc="65">
                <a:solidFill>
                  <a:srgbClr val="000000"/>
                </a:solidFill>
                <a:latin typeface="Kalam Bold"/>
                <a:ea typeface="Kalam Bold"/>
                <a:cs typeface="Kalam Bold"/>
                <a:sym typeface="Kalam Bold"/>
              </a:rPr>
              <a:t>STUDENTS FREQUENTLY USE E-SOCIALIZATION TOOLS OR GAMES INVOLVING CHAT TO COMMUNICATE WITH VIRTUAL PEOPLE. THE PERSON HE CONTACTS MAY NOT ACTUALLY HAVE A REAL IDENTITY. STUDENTS MUST BE AWARE OF THIS ISSUE. THE USE OF METAPHOR IS IMPORTANT IN MAKING THE INFORMATION PERMANENT. WITH THE PROJECT LOGO, THE CHAMELEON, AWARENESS IS RAISED ABOUT IDENTITY CHANGE IN THE DIGITAL ENVIRONMENT.</a:t>
            </a:r>
          </a:p>
        </p:txBody>
      </p:sp>
      <p:sp>
        <p:nvSpPr>
          <p:cNvPr name="TextBox 31" id="31"/>
          <p:cNvSpPr txBox="true"/>
          <p:nvPr/>
        </p:nvSpPr>
        <p:spPr>
          <a:xfrm rot="0">
            <a:off x="2880989" y="2116922"/>
            <a:ext cx="3488531" cy="458133"/>
          </a:xfrm>
          <a:prstGeom prst="rect">
            <a:avLst/>
          </a:prstGeom>
        </p:spPr>
        <p:txBody>
          <a:bodyPr anchor="t" rtlCol="false" tIns="0" lIns="0" bIns="0" rIns="0">
            <a:spAutoFit/>
          </a:bodyPr>
          <a:lstStyle/>
          <a:p>
            <a:pPr algn="ctr">
              <a:lnSpc>
                <a:spcPts val="1798"/>
              </a:lnSpc>
            </a:pPr>
            <a:r>
              <a:rPr lang="en-US" sz="1335" spc="76">
                <a:solidFill>
                  <a:srgbClr val="000000"/>
                </a:solidFill>
                <a:latin typeface="Kalam Bold"/>
                <a:ea typeface="Kalam Bold"/>
                <a:cs typeface="Kalam Bold"/>
                <a:sym typeface="Kalam Bold"/>
              </a:rPr>
              <a:t>-CONCEPT DESCRIPTION THROUGH VIDEO -PAINTING ACTIVITY WITH TEAM WORK</a:t>
            </a:r>
          </a:p>
        </p:txBody>
      </p:sp>
      <p:sp>
        <p:nvSpPr>
          <p:cNvPr name="TextBox 32" id="32"/>
          <p:cNvSpPr txBox="true"/>
          <p:nvPr/>
        </p:nvSpPr>
        <p:spPr>
          <a:xfrm rot="0">
            <a:off x="582101" y="8444141"/>
            <a:ext cx="6454616" cy="1576349"/>
          </a:xfrm>
          <a:prstGeom prst="rect">
            <a:avLst/>
          </a:prstGeom>
        </p:spPr>
        <p:txBody>
          <a:bodyPr anchor="t" rtlCol="false" tIns="0" lIns="0" bIns="0" rIns="0">
            <a:spAutoFit/>
          </a:bodyPr>
          <a:lstStyle/>
          <a:p>
            <a:pPr algn="ctr">
              <a:lnSpc>
                <a:spcPts val="1533"/>
              </a:lnSpc>
            </a:pPr>
            <a:r>
              <a:rPr lang="en-US" sz="1121" spc="63">
                <a:solidFill>
                  <a:srgbClr val="000000"/>
                </a:solidFill>
                <a:latin typeface="Kalam Bold"/>
                <a:ea typeface="Kalam Bold"/>
                <a:cs typeface="Kalam Bold"/>
                <a:sym typeface="Kalam Bold"/>
              </a:rPr>
              <a:t>WHAT DO YOU THINK IS THE MOST KNOWN FEATURE OF A CHAMELEON? AFTER THE VIDEO YOU WATCHED, DO YOU REMEMBER HAVING EVER SEEN A CHUCELON IN A DIGITAL ENVIRONMENT BEFORE? (SO HAVE YOU SEEN ANYONE HIDING HIS IDENTITY IN A DIGITAL ENVIRONMENT BEFORE?) AFTER THIS LESSON, CAN YOU REALIZE THAT THE PEOPLE WE WILL ENCOUNTER IN THE DIGITAL ENVIRONMENT MAY HAVE THE POSSIBILITY OF HIDING THEIR IDENTITY? PREPARE YOUR AVATAR WITH BITMOJI OR PIXTON APPLICATIONS BY THIS WEEK AND BRING IT TO CLASS.</a:t>
            </a:r>
          </a:p>
        </p:txBody>
      </p:sp>
      <p:sp>
        <p:nvSpPr>
          <p:cNvPr name="TextBox 33" id="33"/>
          <p:cNvSpPr txBox="true"/>
          <p:nvPr/>
        </p:nvSpPr>
        <p:spPr>
          <a:xfrm rot="0">
            <a:off x="6930038" y="10124294"/>
            <a:ext cx="72800" cy="341595"/>
          </a:xfrm>
          <a:prstGeom prst="rect">
            <a:avLst/>
          </a:prstGeom>
        </p:spPr>
        <p:txBody>
          <a:bodyPr anchor="t" rtlCol="false" tIns="0" lIns="0" bIns="0" rIns="0">
            <a:spAutoFit/>
          </a:bodyPr>
          <a:lstStyle/>
          <a:p>
            <a:pPr algn="l">
              <a:lnSpc>
                <a:spcPts val="2657"/>
              </a:lnSpc>
            </a:pPr>
            <a:r>
              <a:rPr lang="en-US" sz="1898">
                <a:solidFill>
                  <a:srgbClr val="000000"/>
                </a:solidFill>
                <a:latin typeface="Kalam Bold"/>
                <a:ea typeface="Kalam Bold"/>
                <a:cs typeface="Kalam Bold"/>
                <a:sym typeface="Kalam Bold"/>
              </a:rPr>
              <a:t>1</a:t>
            </a:r>
          </a:p>
        </p:txBody>
      </p:sp>
      <p:sp>
        <p:nvSpPr>
          <p:cNvPr name="Freeform 34" id="34"/>
          <p:cNvSpPr/>
          <p:nvPr/>
        </p:nvSpPr>
        <p:spPr>
          <a:xfrm flipH="false" flipV="false" rot="0">
            <a:off x="46720" y="0"/>
            <a:ext cx="1629067" cy="390408"/>
          </a:xfrm>
          <a:custGeom>
            <a:avLst/>
            <a:gdLst/>
            <a:ahLst/>
            <a:cxnLst/>
            <a:rect r="r" b="b" t="t" l="l"/>
            <a:pathLst>
              <a:path h="390408" w="1629067">
                <a:moveTo>
                  <a:pt x="0" y="0"/>
                </a:moveTo>
                <a:lnTo>
                  <a:pt x="1629067" y="0"/>
                </a:lnTo>
                <a:lnTo>
                  <a:pt x="1629067" y="390408"/>
                </a:lnTo>
                <a:lnTo>
                  <a:pt x="0" y="390408"/>
                </a:lnTo>
                <a:lnTo>
                  <a:pt x="0" y="0"/>
                </a:lnTo>
                <a:close/>
              </a:path>
            </a:pathLst>
          </a:custGeom>
          <a:blipFill>
            <a:blip r:embed="rId12"/>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558565" y="-63503"/>
            <a:ext cx="8178365" cy="10814304"/>
            <a:chOff x="0" y="0"/>
            <a:chExt cx="8178368" cy="10814304"/>
          </a:xfrm>
        </p:grpSpPr>
        <p:sp>
          <p:nvSpPr>
            <p:cNvPr name="Freeform 3" id="3"/>
            <p:cNvSpPr/>
            <p:nvPr/>
          </p:nvSpPr>
          <p:spPr>
            <a:xfrm flipH="false" flipV="false" rot="0">
              <a:off x="558546"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FFFFF"/>
            </a:solidFill>
          </p:spPr>
        </p:sp>
        <p:sp>
          <p:nvSpPr>
            <p:cNvPr name="Freeform 4" id="4"/>
            <p:cNvSpPr/>
            <p:nvPr/>
          </p:nvSpPr>
          <p:spPr>
            <a:xfrm flipH="false" flipV="false" rot="0">
              <a:off x="558546"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FFFFF"/>
            </a:solidFill>
          </p:spPr>
        </p:sp>
        <p:sp>
          <p:nvSpPr>
            <p:cNvPr name="Freeform 5" id="5"/>
            <p:cNvSpPr/>
            <p:nvPr/>
          </p:nvSpPr>
          <p:spPr>
            <a:xfrm flipH="false" flipV="false" rot="0">
              <a:off x="1016127" y="1351280"/>
              <a:ext cx="6714490" cy="9027541"/>
            </a:xfrm>
            <a:custGeom>
              <a:avLst/>
              <a:gdLst/>
              <a:ahLst/>
              <a:cxnLst/>
              <a:rect r="r" b="b" t="t" l="l"/>
              <a:pathLst>
                <a:path h="9027541" w="6714490">
                  <a:moveTo>
                    <a:pt x="0" y="0"/>
                  </a:moveTo>
                  <a:lnTo>
                    <a:pt x="6714490" y="0"/>
                  </a:lnTo>
                  <a:lnTo>
                    <a:pt x="6714490" y="9027541"/>
                  </a:lnTo>
                  <a:lnTo>
                    <a:pt x="0" y="9027541"/>
                  </a:lnTo>
                  <a:close/>
                </a:path>
              </a:pathLst>
            </a:custGeom>
            <a:solidFill>
              <a:srgbClr val="F5F5EF"/>
            </a:solidFill>
          </p:spPr>
        </p:sp>
        <p:sp>
          <p:nvSpPr>
            <p:cNvPr name="Freeform 6" id="6"/>
            <p:cNvSpPr/>
            <p:nvPr/>
          </p:nvSpPr>
          <p:spPr>
            <a:xfrm flipH="false" flipV="false" rot="0">
              <a:off x="1016127" y="407797"/>
              <a:ext cx="6714490" cy="736600"/>
            </a:xfrm>
            <a:custGeom>
              <a:avLst/>
              <a:gdLst/>
              <a:ahLst/>
              <a:cxnLst/>
              <a:rect r="r" b="b" t="t" l="l"/>
              <a:pathLst>
                <a:path h="736600" w="6714490">
                  <a:moveTo>
                    <a:pt x="0" y="0"/>
                  </a:moveTo>
                  <a:lnTo>
                    <a:pt x="0" y="736600"/>
                  </a:lnTo>
                  <a:lnTo>
                    <a:pt x="6714490" y="736600"/>
                  </a:lnTo>
                  <a:lnTo>
                    <a:pt x="6714490" y="0"/>
                  </a:lnTo>
                  <a:close/>
                </a:path>
              </a:pathLst>
            </a:custGeom>
            <a:solidFill>
              <a:srgbClr val="F5F5EF"/>
            </a:solidFill>
          </p:spPr>
        </p:sp>
        <p:sp>
          <p:nvSpPr>
            <p:cNvPr name="Freeform 7" id="7"/>
            <p:cNvSpPr/>
            <p:nvPr/>
          </p:nvSpPr>
          <p:spPr>
            <a:xfrm flipH="false" flipV="false" rot="0">
              <a:off x="2061464" y="6404990"/>
              <a:ext cx="1080135" cy="1080390"/>
            </a:xfrm>
            <a:custGeom>
              <a:avLst/>
              <a:gdLst/>
              <a:ahLst/>
              <a:cxnLst/>
              <a:rect r="r" b="b" t="t" l="l"/>
              <a:pathLst>
                <a:path h="1080390" w="1080135">
                  <a:moveTo>
                    <a:pt x="47752" y="764922"/>
                  </a:moveTo>
                  <a:lnTo>
                    <a:pt x="0" y="726441"/>
                  </a:lnTo>
                  <a:lnTo>
                    <a:pt x="726440" y="0"/>
                  </a:lnTo>
                  <a:cubicBezTo>
                    <a:pt x="778129" y="64643"/>
                    <a:pt x="833628" y="127128"/>
                    <a:pt x="893445" y="186818"/>
                  </a:cubicBezTo>
                  <a:cubicBezTo>
                    <a:pt x="953008" y="246381"/>
                    <a:pt x="1015492" y="302007"/>
                    <a:pt x="1080135" y="353949"/>
                  </a:cubicBezTo>
                  <a:lnTo>
                    <a:pt x="353822" y="1080390"/>
                  </a:lnTo>
                  <a:cubicBezTo>
                    <a:pt x="342900" y="1063372"/>
                    <a:pt x="330073" y="1047243"/>
                    <a:pt x="315341" y="1032638"/>
                  </a:cubicBezTo>
                  <a:lnTo>
                    <a:pt x="47752" y="765049"/>
                  </a:lnTo>
                </a:path>
              </a:pathLst>
            </a:custGeom>
            <a:solidFill>
              <a:srgbClr val="D9D9D9"/>
            </a:solidFill>
          </p:spPr>
        </p:sp>
        <p:sp>
          <p:nvSpPr>
            <p:cNvPr name="Freeform 8" id="8"/>
            <p:cNvSpPr/>
            <p:nvPr/>
          </p:nvSpPr>
          <p:spPr>
            <a:xfrm flipH="false" flipV="false" rot="0">
              <a:off x="1177544" y="7152386"/>
              <a:ext cx="1217041" cy="1798574"/>
            </a:xfrm>
            <a:custGeom>
              <a:avLst/>
              <a:gdLst/>
              <a:ahLst/>
              <a:cxnLst/>
              <a:rect r="r" b="b" t="t" l="l"/>
              <a:pathLst>
                <a:path h="1798574" w="1217041">
                  <a:moveTo>
                    <a:pt x="727329" y="0"/>
                  </a:moveTo>
                  <a:cubicBezTo>
                    <a:pt x="668020" y="0"/>
                    <a:pt x="612267" y="23114"/>
                    <a:pt x="570230" y="65024"/>
                  </a:cubicBezTo>
                  <a:lnTo>
                    <a:pt x="0" y="635254"/>
                  </a:lnTo>
                  <a:lnTo>
                    <a:pt x="0" y="1798574"/>
                  </a:lnTo>
                  <a:lnTo>
                    <a:pt x="1151890" y="646557"/>
                  </a:lnTo>
                  <a:cubicBezTo>
                    <a:pt x="1193800" y="604647"/>
                    <a:pt x="1217041" y="548894"/>
                    <a:pt x="1217041" y="489585"/>
                  </a:cubicBezTo>
                  <a:cubicBezTo>
                    <a:pt x="1217041" y="430276"/>
                    <a:pt x="1193927" y="374523"/>
                    <a:pt x="1151890" y="332486"/>
                  </a:cubicBezTo>
                  <a:lnTo>
                    <a:pt x="884301" y="65024"/>
                  </a:lnTo>
                  <a:cubicBezTo>
                    <a:pt x="842391" y="23114"/>
                    <a:pt x="786638" y="0"/>
                    <a:pt x="727329" y="0"/>
                  </a:cubicBezTo>
                  <a:close/>
                </a:path>
              </a:pathLst>
            </a:custGeom>
            <a:solidFill>
              <a:srgbClr val="D9D9D9"/>
            </a:solidFill>
          </p:spPr>
        </p:sp>
        <p:sp>
          <p:nvSpPr>
            <p:cNvPr name="Freeform 9" id="9"/>
            <p:cNvSpPr/>
            <p:nvPr/>
          </p:nvSpPr>
          <p:spPr>
            <a:xfrm flipH="false" flipV="false" rot="0">
              <a:off x="2147824" y="2803144"/>
              <a:ext cx="4808601" cy="4383278"/>
            </a:xfrm>
            <a:custGeom>
              <a:avLst/>
              <a:gdLst/>
              <a:ahLst/>
              <a:cxnLst/>
              <a:rect r="r" b="b" t="t" l="l"/>
              <a:pathLst>
                <a:path h="4383278" w="4808601">
                  <a:moveTo>
                    <a:pt x="2404237" y="401447"/>
                  </a:moveTo>
                  <a:cubicBezTo>
                    <a:pt x="2882392" y="401447"/>
                    <a:pt x="3331972" y="587629"/>
                    <a:pt x="3670046" y="925703"/>
                  </a:cubicBezTo>
                  <a:cubicBezTo>
                    <a:pt x="4368038" y="1623695"/>
                    <a:pt x="4368038" y="2759456"/>
                    <a:pt x="3670046" y="3457448"/>
                  </a:cubicBezTo>
                  <a:cubicBezTo>
                    <a:pt x="3331972" y="3795649"/>
                    <a:pt x="2882392" y="3981704"/>
                    <a:pt x="2404237" y="3981704"/>
                  </a:cubicBezTo>
                  <a:cubicBezTo>
                    <a:pt x="1926082" y="3981704"/>
                    <a:pt x="1476502" y="3795522"/>
                    <a:pt x="1138301" y="3457448"/>
                  </a:cubicBezTo>
                  <a:cubicBezTo>
                    <a:pt x="800100" y="3119374"/>
                    <a:pt x="614045" y="2669794"/>
                    <a:pt x="614045" y="2191512"/>
                  </a:cubicBezTo>
                  <a:cubicBezTo>
                    <a:pt x="614045" y="1713230"/>
                    <a:pt x="800227" y="1263777"/>
                    <a:pt x="1138301" y="925703"/>
                  </a:cubicBezTo>
                  <a:cubicBezTo>
                    <a:pt x="1476375" y="587629"/>
                    <a:pt x="1925955" y="401447"/>
                    <a:pt x="2404237" y="401447"/>
                  </a:cubicBezTo>
                  <a:close/>
                  <a:moveTo>
                    <a:pt x="2404237" y="0"/>
                  </a:moveTo>
                  <a:cubicBezTo>
                    <a:pt x="1818767" y="0"/>
                    <a:pt x="1268476" y="228092"/>
                    <a:pt x="854583" y="641985"/>
                  </a:cubicBezTo>
                  <a:cubicBezTo>
                    <a:pt x="0" y="1496441"/>
                    <a:pt x="0" y="2886964"/>
                    <a:pt x="854583" y="3741420"/>
                  </a:cubicBezTo>
                  <a:cubicBezTo>
                    <a:pt x="1268476" y="4155313"/>
                    <a:pt x="1818894" y="4383278"/>
                    <a:pt x="2404364" y="4383278"/>
                  </a:cubicBezTo>
                  <a:cubicBezTo>
                    <a:pt x="2989707" y="4383278"/>
                    <a:pt x="3540125" y="4155313"/>
                    <a:pt x="3954018" y="3741420"/>
                  </a:cubicBezTo>
                  <a:cubicBezTo>
                    <a:pt x="4808601" y="2886964"/>
                    <a:pt x="4808601" y="1496441"/>
                    <a:pt x="3954018" y="641985"/>
                  </a:cubicBezTo>
                  <a:cubicBezTo>
                    <a:pt x="3540125" y="228092"/>
                    <a:pt x="2989707" y="0"/>
                    <a:pt x="2404364" y="0"/>
                  </a:cubicBezTo>
                  <a:close/>
                </a:path>
              </a:pathLst>
            </a:custGeom>
            <a:solidFill>
              <a:srgbClr val="D9D9D9"/>
            </a:solidFill>
          </p:spPr>
        </p:sp>
        <p:sp>
          <p:nvSpPr>
            <p:cNvPr name="Freeform 10" id="10"/>
            <p:cNvSpPr/>
            <p:nvPr/>
          </p:nvSpPr>
          <p:spPr>
            <a:xfrm flipH="false" flipV="false" rot="0">
              <a:off x="2829052" y="3271520"/>
              <a:ext cx="3613404" cy="3446272"/>
            </a:xfrm>
            <a:custGeom>
              <a:avLst/>
              <a:gdLst/>
              <a:ahLst/>
              <a:cxnLst/>
              <a:rect r="r" b="b" t="t" l="l"/>
              <a:pathLst>
                <a:path h="3446272" w="3613404">
                  <a:moveTo>
                    <a:pt x="84328" y="1723263"/>
                  </a:moveTo>
                  <a:cubicBezTo>
                    <a:pt x="84328" y="1285494"/>
                    <a:pt x="254889" y="874014"/>
                    <a:pt x="564388" y="564515"/>
                  </a:cubicBezTo>
                  <a:cubicBezTo>
                    <a:pt x="873887" y="255016"/>
                    <a:pt x="1285367" y="84582"/>
                    <a:pt x="1723136" y="84582"/>
                  </a:cubicBezTo>
                  <a:cubicBezTo>
                    <a:pt x="2160905" y="84582"/>
                    <a:pt x="2572258" y="255016"/>
                    <a:pt x="2881884" y="564515"/>
                  </a:cubicBezTo>
                  <a:cubicBezTo>
                    <a:pt x="3191509" y="874014"/>
                    <a:pt x="3361943" y="1285494"/>
                    <a:pt x="3361943" y="1723263"/>
                  </a:cubicBezTo>
                  <a:cubicBezTo>
                    <a:pt x="3361943" y="2161032"/>
                    <a:pt x="3191509" y="2572385"/>
                    <a:pt x="2881884" y="2882011"/>
                  </a:cubicBezTo>
                  <a:cubicBezTo>
                    <a:pt x="2572385" y="3191510"/>
                    <a:pt x="2160905" y="3361944"/>
                    <a:pt x="1723136" y="3361944"/>
                  </a:cubicBezTo>
                  <a:cubicBezTo>
                    <a:pt x="1285367" y="3361944"/>
                    <a:pt x="873887" y="3191510"/>
                    <a:pt x="564388" y="2882011"/>
                  </a:cubicBezTo>
                  <a:cubicBezTo>
                    <a:pt x="254889" y="2572512"/>
                    <a:pt x="84455" y="2161032"/>
                    <a:pt x="84455" y="1723263"/>
                  </a:cubicBezTo>
                  <a:close/>
                  <a:moveTo>
                    <a:pt x="0" y="1723136"/>
                  </a:moveTo>
                  <a:cubicBezTo>
                    <a:pt x="0" y="2183384"/>
                    <a:pt x="179197" y="2616073"/>
                    <a:pt x="504571" y="2941574"/>
                  </a:cubicBezTo>
                  <a:cubicBezTo>
                    <a:pt x="830072" y="3267075"/>
                    <a:pt x="1262761" y="3446272"/>
                    <a:pt x="1723009" y="3446272"/>
                  </a:cubicBezTo>
                  <a:cubicBezTo>
                    <a:pt x="2183257" y="3446272"/>
                    <a:pt x="2615946" y="3267075"/>
                    <a:pt x="2941447" y="2941574"/>
                  </a:cubicBezTo>
                  <a:cubicBezTo>
                    <a:pt x="3613404" y="2269744"/>
                    <a:pt x="3613404" y="1176529"/>
                    <a:pt x="2941447" y="504698"/>
                  </a:cubicBezTo>
                  <a:cubicBezTo>
                    <a:pt x="2615946" y="179197"/>
                    <a:pt x="2183257" y="0"/>
                    <a:pt x="1723009" y="0"/>
                  </a:cubicBezTo>
                  <a:cubicBezTo>
                    <a:pt x="1262761" y="0"/>
                    <a:pt x="830072" y="179197"/>
                    <a:pt x="504571" y="504698"/>
                  </a:cubicBezTo>
                  <a:cubicBezTo>
                    <a:pt x="179197" y="830199"/>
                    <a:pt x="0" y="1262888"/>
                    <a:pt x="0" y="1723136"/>
                  </a:cubicBezTo>
                </a:path>
              </a:pathLst>
            </a:custGeom>
            <a:solidFill>
              <a:srgbClr val="D9D9D9"/>
            </a:solidFill>
          </p:spPr>
        </p:sp>
        <p:sp>
          <p:nvSpPr>
            <p:cNvPr name="Freeform 11" id="11"/>
            <p:cNvSpPr/>
            <p:nvPr/>
          </p:nvSpPr>
          <p:spPr>
            <a:xfrm flipH="false" flipV="false" rot="0">
              <a:off x="5107178" y="4721860"/>
              <a:ext cx="449834" cy="429006"/>
            </a:xfrm>
            <a:custGeom>
              <a:avLst/>
              <a:gdLst/>
              <a:ahLst/>
              <a:cxnLst/>
              <a:rect r="r" b="b" t="t" l="l"/>
              <a:pathLst>
                <a:path h="429006" w="449834">
                  <a:moveTo>
                    <a:pt x="214503" y="0"/>
                  </a:moveTo>
                  <a:cubicBezTo>
                    <a:pt x="271780" y="0"/>
                    <a:pt x="325628" y="22352"/>
                    <a:pt x="366141" y="62865"/>
                  </a:cubicBezTo>
                  <a:cubicBezTo>
                    <a:pt x="449834" y="146431"/>
                    <a:pt x="449834" y="282448"/>
                    <a:pt x="366141" y="366141"/>
                  </a:cubicBezTo>
                  <a:cubicBezTo>
                    <a:pt x="325755" y="406654"/>
                    <a:pt x="271780" y="429006"/>
                    <a:pt x="214503" y="429006"/>
                  </a:cubicBezTo>
                  <a:cubicBezTo>
                    <a:pt x="157226" y="429006"/>
                    <a:pt x="103378" y="406654"/>
                    <a:pt x="62865" y="366141"/>
                  </a:cubicBezTo>
                  <a:cubicBezTo>
                    <a:pt x="22352" y="325628"/>
                    <a:pt x="0" y="271780"/>
                    <a:pt x="0" y="214503"/>
                  </a:cubicBezTo>
                  <a:cubicBezTo>
                    <a:pt x="0" y="157226"/>
                    <a:pt x="22352" y="103378"/>
                    <a:pt x="62738" y="62865"/>
                  </a:cubicBezTo>
                  <a:cubicBezTo>
                    <a:pt x="103124" y="22352"/>
                    <a:pt x="157099" y="0"/>
                    <a:pt x="214503" y="0"/>
                  </a:cubicBezTo>
                </a:path>
              </a:pathLst>
            </a:custGeom>
            <a:solidFill>
              <a:srgbClr val="D9D9D9"/>
            </a:solidFill>
          </p:spPr>
        </p:sp>
        <p:sp>
          <p:nvSpPr>
            <p:cNvPr name="Freeform 12" id="12"/>
            <p:cNvSpPr/>
            <p:nvPr/>
          </p:nvSpPr>
          <p:spPr>
            <a:xfrm flipH="false" flipV="false" rot="0">
              <a:off x="4682236" y="4859655"/>
              <a:ext cx="168148" cy="159893"/>
            </a:xfrm>
            <a:custGeom>
              <a:avLst/>
              <a:gdLst/>
              <a:ahLst/>
              <a:cxnLst/>
              <a:rect r="r" b="b" t="t" l="l"/>
              <a:pathLst>
                <a:path h="159893" w="168148">
                  <a:moveTo>
                    <a:pt x="84074" y="0"/>
                  </a:moveTo>
                  <a:cubicBezTo>
                    <a:pt x="104648" y="0"/>
                    <a:pt x="123825" y="8001"/>
                    <a:pt x="138303" y="22479"/>
                  </a:cubicBezTo>
                  <a:cubicBezTo>
                    <a:pt x="168148" y="52324"/>
                    <a:pt x="168148" y="101092"/>
                    <a:pt x="138303" y="130810"/>
                  </a:cubicBezTo>
                  <a:cubicBezTo>
                    <a:pt x="109347" y="159893"/>
                    <a:pt x="58801" y="159893"/>
                    <a:pt x="29845" y="130810"/>
                  </a:cubicBezTo>
                  <a:cubicBezTo>
                    <a:pt x="0" y="100965"/>
                    <a:pt x="0" y="52324"/>
                    <a:pt x="29845" y="22479"/>
                  </a:cubicBezTo>
                  <a:cubicBezTo>
                    <a:pt x="44323" y="8001"/>
                    <a:pt x="63627" y="0"/>
                    <a:pt x="84073" y="0"/>
                  </a:cubicBezTo>
                </a:path>
              </a:pathLst>
            </a:custGeom>
            <a:solidFill>
              <a:srgbClr val="D9D9D9"/>
            </a:solidFill>
          </p:spPr>
        </p:sp>
      </p:grpSp>
      <p:sp>
        <p:nvSpPr>
          <p:cNvPr name="Freeform 13" id="13"/>
          <p:cNvSpPr/>
          <p:nvPr/>
        </p:nvSpPr>
        <p:spPr>
          <a:xfrm flipH="false" flipV="false" rot="0">
            <a:off x="5388635" y="8531962"/>
            <a:ext cx="1779632" cy="1779632"/>
          </a:xfrm>
          <a:custGeom>
            <a:avLst/>
            <a:gdLst/>
            <a:ahLst/>
            <a:cxnLst/>
            <a:rect r="r" b="b" t="t" l="l"/>
            <a:pathLst>
              <a:path h="1779632" w="1779632">
                <a:moveTo>
                  <a:pt x="0" y="0"/>
                </a:moveTo>
                <a:lnTo>
                  <a:pt x="1779632" y="0"/>
                </a:lnTo>
                <a:lnTo>
                  <a:pt x="1779632" y="1779632"/>
                </a:lnTo>
                <a:lnTo>
                  <a:pt x="0" y="1779632"/>
                </a:lnTo>
                <a:lnTo>
                  <a:pt x="0" y="0"/>
                </a:lnTo>
                <a:close/>
              </a:path>
            </a:pathLst>
          </a:custGeom>
          <a:blipFill>
            <a:blip r:embed="rId2"/>
            <a:stretch>
              <a:fillRect l="0" t="0" r="0" b="0"/>
            </a:stretch>
          </a:blipFill>
        </p:spPr>
      </p:sp>
      <p:sp>
        <p:nvSpPr>
          <p:cNvPr name="Freeform 14" id="14"/>
          <p:cNvSpPr/>
          <p:nvPr/>
        </p:nvSpPr>
        <p:spPr>
          <a:xfrm flipH="false" flipV="false" rot="0">
            <a:off x="394068" y="7924933"/>
            <a:ext cx="2315032" cy="1213856"/>
          </a:xfrm>
          <a:custGeom>
            <a:avLst/>
            <a:gdLst/>
            <a:ahLst/>
            <a:cxnLst/>
            <a:rect r="r" b="b" t="t" l="l"/>
            <a:pathLst>
              <a:path h="1213856" w="2315032">
                <a:moveTo>
                  <a:pt x="0" y="0"/>
                </a:moveTo>
                <a:lnTo>
                  <a:pt x="2315032" y="0"/>
                </a:lnTo>
                <a:lnTo>
                  <a:pt x="2315032" y="1213857"/>
                </a:lnTo>
                <a:lnTo>
                  <a:pt x="0" y="121385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5" id="15"/>
          <p:cNvSpPr/>
          <p:nvPr/>
        </p:nvSpPr>
        <p:spPr>
          <a:xfrm flipH="false" flipV="false" rot="0">
            <a:off x="390944" y="6669138"/>
            <a:ext cx="2315032" cy="1213856"/>
          </a:xfrm>
          <a:custGeom>
            <a:avLst/>
            <a:gdLst/>
            <a:ahLst/>
            <a:cxnLst/>
            <a:rect r="r" b="b" t="t" l="l"/>
            <a:pathLst>
              <a:path h="1213856" w="2315032">
                <a:moveTo>
                  <a:pt x="0" y="0"/>
                </a:moveTo>
                <a:lnTo>
                  <a:pt x="2315032" y="0"/>
                </a:lnTo>
                <a:lnTo>
                  <a:pt x="2315032" y="1213857"/>
                </a:lnTo>
                <a:lnTo>
                  <a:pt x="0" y="121385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6" id="16"/>
          <p:cNvSpPr/>
          <p:nvPr/>
        </p:nvSpPr>
        <p:spPr>
          <a:xfrm flipH="false" flipV="false" rot="0">
            <a:off x="394068" y="9174680"/>
            <a:ext cx="2315032" cy="1213856"/>
          </a:xfrm>
          <a:custGeom>
            <a:avLst/>
            <a:gdLst/>
            <a:ahLst/>
            <a:cxnLst/>
            <a:rect r="r" b="b" t="t" l="l"/>
            <a:pathLst>
              <a:path h="1213856" w="2315032">
                <a:moveTo>
                  <a:pt x="0" y="0"/>
                </a:moveTo>
                <a:lnTo>
                  <a:pt x="2315032" y="0"/>
                </a:lnTo>
                <a:lnTo>
                  <a:pt x="2315032" y="1213856"/>
                </a:lnTo>
                <a:lnTo>
                  <a:pt x="0" y="121385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7" id="17"/>
          <p:cNvSpPr/>
          <p:nvPr/>
        </p:nvSpPr>
        <p:spPr>
          <a:xfrm flipH="false" flipV="false" rot="0">
            <a:off x="5567296" y="1264129"/>
            <a:ext cx="1670504" cy="1553804"/>
          </a:xfrm>
          <a:custGeom>
            <a:avLst/>
            <a:gdLst/>
            <a:ahLst/>
            <a:cxnLst/>
            <a:rect r="r" b="b" t="t" l="l"/>
            <a:pathLst>
              <a:path h="1553804" w="1670504">
                <a:moveTo>
                  <a:pt x="0" y="0"/>
                </a:moveTo>
                <a:lnTo>
                  <a:pt x="1670504" y="0"/>
                </a:lnTo>
                <a:lnTo>
                  <a:pt x="1670504" y="1553804"/>
                </a:lnTo>
                <a:lnTo>
                  <a:pt x="0" y="155380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8" id="18"/>
          <p:cNvSpPr txBox="true"/>
          <p:nvPr/>
        </p:nvSpPr>
        <p:spPr>
          <a:xfrm rot="0">
            <a:off x="2279428" y="1642653"/>
            <a:ext cx="2994460" cy="449980"/>
          </a:xfrm>
          <a:prstGeom prst="rect">
            <a:avLst/>
          </a:prstGeom>
        </p:spPr>
        <p:txBody>
          <a:bodyPr anchor="t" rtlCol="false" tIns="0" lIns="0" bIns="0" rIns="0">
            <a:spAutoFit/>
          </a:bodyPr>
          <a:lstStyle/>
          <a:p>
            <a:pPr algn="l">
              <a:lnSpc>
                <a:spcPts val="3496"/>
              </a:lnSpc>
            </a:pPr>
            <a:r>
              <a:rPr lang="en-US" sz="2497">
                <a:solidFill>
                  <a:srgbClr val="000000"/>
                </a:solidFill>
                <a:latin typeface="Kalam Bold"/>
                <a:ea typeface="Kalam Bold"/>
                <a:cs typeface="Kalam Bold"/>
                <a:sym typeface="Kalam Bold"/>
              </a:rPr>
              <a:t>RULES OF THE GAME</a:t>
            </a:r>
          </a:p>
        </p:txBody>
      </p:sp>
      <p:sp>
        <p:nvSpPr>
          <p:cNvPr name="TextBox 19" id="19"/>
          <p:cNvSpPr txBox="true"/>
          <p:nvPr/>
        </p:nvSpPr>
        <p:spPr>
          <a:xfrm rot="0">
            <a:off x="419795" y="2849975"/>
            <a:ext cx="6713515" cy="3566665"/>
          </a:xfrm>
          <a:prstGeom prst="rect">
            <a:avLst/>
          </a:prstGeom>
        </p:spPr>
        <p:txBody>
          <a:bodyPr anchor="t" rtlCol="false" tIns="0" lIns="0" bIns="0" rIns="0">
            <a:spAutoFit/>
          </a:bodyPr>
          <a:lstStyle/>
          <a:p>
            <a:pPr algn="ctr">
              <a:lnSpc>
                <a:spcPts val="1648"/>
              </a:lnSpc>
            </a:pPr>
            <a:r>
              <a:rPr lang="en-US" sz="1198">
                <a:solidFill>
                  <a:srgbClr val="000000"/>
                </a:solidFill>
                <a:latin typeface="Kalam Bold"/>
                <a:ea typeface="Kalam Bold"/>
                <a:cs typeface="Kalam Bold"/>
                <a:sym typeface="Kalam Bold"/>
              </a:rPr>
              <a:t>CARDS ARE DISTRIBUTED TO THE CLASS COVERED. OR YOU CAN ACCESS THE CARDS DIGITALLY VIA THE LINK. STUDENTS TAKE TURN TO DRAW CARDS. HE ANSWERS THE SENTENCE ON THE CARDS BY SAYING TRUE OR FALSE. PROGRESS IS MADE ACCORDING TO THE SCORING ON THE BACK OF THE CARDS. (+-1,+-2,+-3....) THE TEACHER MAKES THE PROGRESS ON THE MONOPOLY BOARD. STUDENTS ARE WONDERING WHICH STEP THEY WILL COME TO. WITH EVERY STEP, THEY IMAGINE THAT THE COLOR OF THE CHAMELEON TAKES THE COLOR OF THE PLACE IT IS FOUND. STUDENTS MAY NOT WANT TO COME ON BLACK ROCKS, OR THEY MAY WANT TO REACH RAINBOW COLORS. THE GAME BOARD IS USED TO ADD SYNERGY TO THE COURSE. IN CASES WHEN THE TEACHER DETECTS THAT STUDENTS KNOW WRONG, HE PROVIDES THE NECESSARY INFORMATION TO THE WHOLE CLASS. AN INCORRECTLY ANSWERED QUESTION CAN BE USED AGAIN LATER. FOR SCORING, PLEASE REPRODUCE THE IMAGES BELOW AS STICKERS AND PASTE THEM ON THE BACK OF THE CARDS.</a:t>
            </a:r>
          </a:p>
        </p:txBody>
      </p:sp>
      <p:sp>
        <p:nvSpPr>
          <p:cNvPr name="TextBox 20" id="20"/>
          <p:cNvSpPr txBox="true"/>
          <p:nvPr/>
        </p:nvSpPr>
        <p:spPr>
          <a:xfrm rot="0">
            <a:off x="1753038" y="385382"/>
            <a:ext cx="4123430" cy="534857"/>
          </a:xfrm>
          <a:prstGeom prst="rect">
            <a:avLst/>
          </a:prstGeom>
        </p:spPr>
        <p:txBody>
          <a:bodyPr anchor="t" rtlCol="false" tIns="0" lIns="0" bIns="0" rIns="0">
            <a:spAutoFit/>
          </a:bodyPr>
          <a:lstStyle/>
          <a:p>
            <a:pPr algn="l">
              <a:lnSpc>
                <a:spcPts val="4475"/>
              </a:lnSpc>
            </a:pPr>
            <a:r>
              <a:rPr lang="en-US" sz="3196" spc="402">
                <a:solidFill>
                  <a:srgbClr val="000000"/>
                </a:solidFill>
                <a:latin typeface="Bantayog"/>
                <a:ea typeface="Bantayog"/>
                <a:cs typeface="Bantayog"/>
                <a:sym typeface="Bantayog"/>
              </a:rPr>
              <a:t>lesson resources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63503" y="-63503"/>
            <a:ext cx="7683303" cy="10814304"/>
            <a:chOff x="0" y="0"/>
            <a:chExt cx="7683297" cy="10814304"/>
          </a:xfrm>
        </p:grpSpPr>
        <p:sp>
          <p:nvSpPr>
            <p:cNvPr name="Freeform 3" id="3"/>
            <p:cNvSpPr/>
            <p:nvPr/>
          </p:nvSpPr>
          <p:spPr>
            <a:xfrm flipH="false" flipV="false" rot="0">
              <a:off x="63500"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FFFFF"/>
            </a:solidFill>
          </p:spPr>
        </p:sp>
        <p:sp>
          <p:nvSpPr>
            <p:cNvPr name="Freeform 4" id="4"/>
            <p:cNvSpPr/>
            <p:nvPr/>
          </p:nvSpPr>
          <p:spPr>
            <a:xfrm flipH="false" flipV="false" rot="0">
              <a:off x="63500"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FFFFF"/>
            </a:solidFill>
          </p:spPr>
        </p:sp>
        <p:sp>
          <p:nvSpPr>
            <p:cNvPr name="Freeform 5" id="5"/>
            <p:cNvSpPr/>
            <p:nvPr/>
          </p:nvSpPr>
          <p:spPr>
            <a:xfrm flipH="false" flipV="false" rot="0">
              <a:off x="521081" y="1351280"/>
              <a:ext cx="6714490" cy="9027541"/>
            </a:xfrm>
            <a:custGeom>
              <a:avLst/>
              <a:gdLst/>
              <a:ahLst/>
              <a:cxnLst/>
              <a:rect r="r" b="b" t="t" l="l"/>
              <a:pathLst>
                <a:path h="9027541" w="6714490">
                  <a:moveTo>
                    <a:pt x="0" y="0"/>
                  </a:moveTo>
                  <a:lnTo>
                    <a:pt x="0" y="9027541"/>
                  </a:lnTo>
                  <a:lnTo>
                    <a:pt x="6714490" y="9027541"/>
                  </a:lnTo>
                  <a:lnTo>
                    <a:pt x="6714490" y="0"/>
                  </a:lnTo>
                  <a:close/>
                </a:path>
              </a:pathLst>
            </a:custGeom>
            <a:solidFill>
              <a:srgbClr val="A7CBDF"/>
            </a:solidFill>
          </p:spPr>
        </p:sp>
        <p:sp>
          <p:nvSpPr>
            <p:cNvPr name="Freeform 6" id="6"/>
            <p:cNvSpPr/>
            <p:nvPr/>
          </p:nvSpPr>
          <p:spPr>
            <a:xfrm flipH="false" flipV="false" rot="0">
              <a:off x="521081" y="407797"/>
              <a:ext cx="6714490" cy="736600"/>
            </a:xfrm>
            <a:custGeom>
              <a:avLst/>
              <a:gdLst/>
              <a:ahLst/>
              <a:cxnLst/>
              <a:rect r="r" b="b" t="t" l="l"/>
              <a:pathLst>
                <a:path h="736600" w="6714490">
                  <a:moveTo>
                    <a:pt x="0" y="0"/>
                  </a:moveTo>
                  <a:lnTo>
                    <a:pt x="6714490" y="0"/>
                  </a:lnTo>
                  <a:lnTo>
                    <a:pt x="6714490" y="736600"/>
                  </a:lnTo>
                  <a:lnTo>
                    <a:pt x="0" y="736600"/>
                  </a:lnTo>
                  <a:close/>
                </a:path>
              </a:pathLst>
            </a:custGeom>
            <a:solidFill>
              <a:srgbClr val="A7CBDF"/>
            </a:solidFill>
          </p:spPr>
        </p:sp>
        <p:sp>
          <p:nvSpPr>
            <p:cNvPr name="Freeform 7" id="7"/>
            <p:cNvSpPr/>
            <p:nvPr/>
          </p:nvSpPr>
          <p:spPr>
            <a:xfrm flipH="false" flipV="false" rot="0">
              <a:off x="522351" y="1351280"/>
              <a:ext cx="2977515" cy="4273042"/>
            </a:xfrm>
            <a:custGeom>
              <a:avLst/>
              <a:gdLst/>
              <a:ahLst/>
              <a:cxnLst/>
              <a:rect r="r" b="b" t="t" l="l"/>
              <a:pathLst>
                <a:path h="4273042" w="2977515">
                  <a:moveTo>
                    <a:pt x="270002" y="0"/>
                  </a:moveTo>
                  <a:cubicBezTo>
                    <a:pt x="120904" y="0"/>
                    <a:pt x="0" y="120904"/>
                    <a:pt x="0" y="270002"/>
                  </a:cubicBezTo>
                  <a:lnTo>
                    <a:pt x="0" y="4003040"/>
                  </a:lnTo>
                  <a:cubicBezTo>
                    <a:pt x="0" y="4149979"/>
                    <a:pt x="117348" y="4269486"/>
                    <a:pt x="263398" y="4273042"/>
                  </a:cubicBezTo>
                  <a:lnTo>
                    <a:pt x="2714371" y="4273042"/>
                  </a:lnTo>
                  <a:cubicBezTo>
                    <a:pt x="2855849" y="4269613"/>
                    <a:pt x="2970403" y="4157345"/>
                    <a:pt x="2977515" y="4016756"/>
                  </a:cubicBezTo>
                  <a:lnTo>
                    <a:pt x="2977515" y="4016756"/>
                  </a:lnTo>
                  <a:lnTo>
                    <a:pt x="2977515" y="256286"/>
                  </a:lnTo>
                  <a:lnTo>
                    <a:pt x="2977515" y="256286"/>
                  </a:lnTo>
                  <a:cubicBezTo>
                    <a:pt x="2970403" y="113538"/>
                    <a:pt x="2852293" y="0"/>
                    <a:pt x="2707767" y="0"/>
                  </a:cubicBezTo>
                  <a:close/>
                </a:path>
              </a:pathLst>
            </a:custGeom>
            <a:solidFill>
              <a:srgbClr val="22296A"/>
            </a:solidFill>
          </p:spPr>
        </p:sp>
        <p:sp>
          <p:nvSpPr>
            <p:cNvPr name="Freeform 8" id="8"/>
            <p:cNvSpPr/>
            <p:nvPr/>
          </p:nvSpPr>
          <p:spPr>
            <a:xfrm flipH="false" flipV="false" rot="0">
              <a:off x="691896" y="1576705"/>
              <a:ext cx="2638806" cy="3786759"/>
            </a:xfrm>
            <a:custGeom>
              <a:avLst/>
              <a:gdLst/>
              <a:ahLst/>
              <a:cxnLst/>
              <a:rect r="r" b="b" t="t" l="l"/>
              <a:pathLst>
                <a:path h="3786759" w="2638806">
                  <a:moveTo>
                    <a:pt x="238633" y="0"/>
                  </a:moveTo>
                  <a:cubicBezTo>
                    <a:pt x="106807" y="381"/>
                    <a:pt x="0" y="107315"/>
                    <a:pt x="0" y="239268"/>
                  </a:cubicBezTo>
                  <a:lnTo>
                    <a:pt x="0" y="3547491"/>
                  </a:lnTo>
                  <a:cubicBezTo>
                    <a:pt x="0" y="3679698"/>
                    <a:pt x="107188" y="3786759"/>
                    <a:pt x="239268" y="3786759"/>
                  </a:cubicBezTo>
                  <a:lnTo>
                    <a:pt x="2399538" y="3786759"/>
                  </a:lnTo>
                  <a:cubicBezTo>
                    <a:pt x="2531745" y="3786759"/>
                    <a:pt x="2638806" y="3679571"/>
                    <a:pt x="2638806" y="3547491"/>
                  </a:cubicBezTo>
                  <a:lnTo>
                    <a:pt x="2638806" y="239395"/>
                  </a:lnTo>
                  <a:cubicBezTo>
                    <a:pt x="2638806" y="107442"/>
                    <a:pt x="2531999" y="381"/>
                    <a:pt x="2400046" y="127"/>
                  </a:cubicBezTo>
                  <a:close/>
                </a:path>
              </a:pathLst>
            </a:custGeom>
            <a:solidFill>
              <a:srgbClr val="CDEACE"/>
            </a:solidFill>
          </p:spPr>
        </p:sp>
        <p:sp>
          <p:nvSpPr>
            <p:cNvPr name="Freeform 9" id="9"/>
            <p:cNvSpPr/>
            <p:nvPr/>
          </p:nvSpPr>
          <p:spPr>
            <a:xfrm flipH="false" flipV="false" rot="0">
              <a:off x="4256278" y="1351280"/>
              <a:ext cx="2977515" cy="4273042"/>
            </a:xfrm>
            <a:custGeom>
              <a:avLst/>
              <a:gdLst/>
              <a:ahLst/>
              <a:cxnLst/>
              <a:rect r="r" b="b" t="t" l="l"/>
              <a:pathLst>
                <a:path h="4273042" w="2977515">
                  <a:moveTo>
                    <a:pt x="270002" y="0"/>
                  </a:moveTo>
                  <a:cubicBezTo>
                    <a:pt x="120904" y="0"/>
                    <a:pt x="0" y="120904"/>
                    <a:pt x="0" y="270002"/>
                  </a:cubicBezTo>
                  <a:lnTo>
                    <a:pt x="0" y="4003040"/>
                  </a:lnTo>
                  <a:cubicBezTo>
                    <a:pt x="0" y="4149979"/>
                    <a:pt x="117348" y="4269486"/>
                    <a:pt x="263398" y="4273042"/>
                  </a:cubicBezTo>
                  <a:lnTo>
                    <a:pt x="2714371" y="4273042"/>
                  </a:lnTo>
                  <a:cubicBezTo>
                    <a:pt x="2855849" y="4269613"/>
                    <a:pt x="2970403" y="4157345"/>
                    <a:pt x="2977515" y="4016756"/>
                  </a:cubicBezTo>
                  <a:lnTo>
                    <a:pt x="2977515" y="4016756"/>
                  </a:lnTo>
                  <a:lnTo>
                    <a:pt x="2977515" y="256286"/>
                  </a:lnTo>
                  <a:lnTo>
                    <a:pt x="2977515" y="256286"/>
                  </a:lnTo>
                  <a:cubicBezTo>
                    <a:pt x="2970403" y="113538"/>
                    <a:pt x="2852293" y="0"/>
                    <a:pt x="2707767" y="0"/>
                  </a:cubicBezTo>
                  <a:close/>
                </a:path>
              </a:pathLst>
            </a:custGeom>
            <a:solidFill>
              <a:srgbClr val="22296A"/>
            </a:solidFill>
          </p:spPr>
        </p:sp>
      </p:grpSp>
      <p:grpSp>
        <p:nvGrpSpPr>
          <p:cNvPr name="Group 10" id="10"/>
          <p:cNvGrpSpPr>
            <a:grpSpLocks noChangeAspect="true"/>
          </p:cNvGrpSpPr>
          <p:nvPr/>
        </p:nvGrpSpPr>
        <p:grpSpPr>
          <a:xfrm rot="0">
            <a:off x="4376166" y="1513265"/>
            <a:ext cx="2638901" cy="3786692"/>
            <a:chOff x="0" y="0"/>
            <a:chExt cx="2638908" cy="3786696"/>
          </a:xfrm>
        </p:grpSpPr>
        <p:sp>
          <p:nvSpPr>
            <p:cNvPr name="Freeform 11" id="11"/>
            <p:cNvSpPr/>
            <p:nvPr/>
          </p:nvSpPr>
          <p:spPr>
            <a:xfrm flipH="false" flipV="false" rot="0">
              <a:off x="0" y="0"/>
              <a:ext cx="2638806" cy="3786632"/>
            </a:xfrm>
            <a:custGeom>
              <a:avLst/>
              <a:gdLst/>
              <a:ahLst/>
              <a:cxnLst/>
              <a:rect r="r" b="b" t="t" l="l"/>
              <a:pathLst>
                <a:path h="3786632" w="2638806">
                  <a:moveTo>
                    <a:pt x="238633" y="0"/>
                  </a:moveTo>
                  <a:cubicBezTo>
                    <a:pt x="106807" y="381"/>
                    <a:pt x="0" y="107315"/>
                    <a:pt x="0" y="239268"/>
                  </a:cubicBezTo>
                  <a:lnTo>
                    <a:pt x="0" y="3547364"/>
                  </a:lnTo>
                  <a:cubicBezTo>
                    <a:pt x="0" y="3679571"/>
                    <a:pt x="107188" y="3786632"/>
                    <a:pt x="239268" y="3786632"/>
                  </a:cubicBezTo>
                  <a:lnTo>
                    <a:pt x="2399538" y="3786632"/>
                  </a:lnTo>
                  <a:cubicBezTo>
                    <a:pt x="2531745" y="3786632"/>
                    <a:pt x="2638806" y="3679444"/>
                    <a:pt x="2638806" y="3547364"/>
                  </a:cubicBezTo>
                  <a:lnTo>
                    <a:pt x="2638806" y="239268"/>
                  </a:lnTo>
                  <a:cubicBezTo>
                    <a:pt x="2638806" y="107315"/>
                    <a:pt x="2531999" y="254"/>
                    <a:pt x="2400046" y="0"/>
                  </a:cubicBezTo>
                  <a:close/>
                </a:path>
              </a:pathLst>
            </a:custGeom>
            <a:solidFill>
              <a:srgbClr val="CDEACE"/>
            </a:solidFill>
          </p:spPr>
        </p:sp>
      </p:grpSp>
      <p:grpSp>
        <p:nvGrpSpPr>
          <p:cNvPr name="Group 12" id="12"/>
          <p:cNvGrpSpPr>
            <a:grpSpLocks noChangeAspect="true"/>
          </p:cNvGrpSpPr>
          <p:nvPr/>
        </p:nvGrpSpPr>
        <p:grpSpPr>
          <a:xfrm rot="0">
            <a:off x="395278" y="5978757"/>
            <a:ext cx="3104531" cy="4400017"/>
            <a:chOff x="0" y="0"/>
            <a:chExt cx="3104528" cy="4400017"/>
          </a:xfrm>
        </p:grpSpPr>
        <p:sp>
          <p:nvSpPr>
            <p:cNvPr name="Freeform 13" id="13"/>
            <p:cNvSpPr/>
            <p:nvPr/>
          </p:nvSpPr>
          <p:spPr>
            <a:xfrm flipH="false" flipV="false" rot="0">
              <a:off x="63500" y="63500"/>
              <a:ext cx="2977642" cy="4273042"/>
            </a:xfrm>
            <a:custGeom>
              <a:avLst/>
              <a:gdLst/>
              <a:ahLst/>
              <a:cxnLst/>
              <a:rect r="r" b="b" t="t" l="l"/>
              <a:pathLst>
                <a:path h="4273042" w="2977642">
                  <a:moveTo>
                    <a:pt x="270002" y="0"/>
                  </a:moveTo>
                  <a:cubicBezTo>
                    <a:pt x="120904" y="0"/>
                    <a:pt x="0" y="120904"/>
                    <a:pt x="0" y="270002"/>
                  </a:cubicBezTo>
                  <a:lnTo>
                    <a:pt x="0" y="4003040"/>
                  </a:lnTo>
                  <a:cubicBezTo>
                    <a:pt x="0" y="4149979"/>
                    <a:pt x="117348" y="4269486"/>
                    <a:pt x="263398" y="4273042"/>
                  </a:cubicBezTo>
                  <a:lnTo>
                    <a:pt x="2714498" y="4273042"/>
                  </a:lnTo>
                  <a:cubicBezTo>
                    <a:pt x="2855976" y="4269613"/>
                    <a:pt x="2970530" y="4157345"/>
                    <a:pt x="2977642" y="4016756"/>
                  </a:cubicBezTo>
                  <a:lnTo>
                    <a:pt x="2977642" y="4016756"/>
                  </a:lnTo>
                  <a:lnTo>
                    <a:pt x="2977642" y="256286"/>
                  </a:lnTo>
                  <a:lnTo>
                    <a:pt x="2977642" y="256286"/>
                  </a:lnTo>
                  <a:cubicBezTo>
                    <a:pt x="2970403" y="113538"/>
                    <a:pt x="2852293" y="0"/>
                    <a:pt x="2707767" y="0"/>
                  </a:cubicBezTo>
                  <a:close/>
                </a:path>
              </a:pathLst>
            </a:custGeom>
            <a:solidFill>
              <a:srgbClr val="22296A"/>
            </a:solidFill>
          </p:spPr>
        </p:sp>
        <p:sp>
          <p:nvSpPr>
            <p:cNvPr name="Freeform 14" id="14"/>
            <p:cNvSpPr/>
            <p:nvPr/>
          </p:nvSpPr>
          <p:spPr>
            <a:xfrm flipH="false" flipV="false" rot="0">
              <a:off x="233045" y="306705"/>
              <a:ext cx="2638806" cy="3786632"/>
            </a:xfrm>
            <a:custGeom>
              <a:avLst/>
              <a:gdLst/>
              <a:ahLst/>
              <a:cxnLst/>
              <a:rect r="r" b="b" t="t" l="l"/>
              <a:pathLst>
                <a:path h="3786632" w="2638806">
                  <a:moveTo>
                    <a:pt x="239268" y="0"/>
                  </a:moveTo>
                  <a:cubicBezTo>
                    <a:pt x="107061" y="0"/>
                    <a:pt x="0" y="107188"/>
                    <a:pt x="0" y="239268"/>
                  </a:cubicBezTo>
                  <a:lnTo>
                    <a:pt x="0" y="3547364"/>
                  </a:lnTo>
                  <a:cubicBezTo>
                    <a:pt x="0" y="3679571"/>
                    <a:pt x="107188" y="3786632"/>
                    <a:pt x="239268" y="3786632"/>
                  </a:cubicBezTo>
                  <a:lnTo>
                    <a:pt x="2399538" y="3786632"/>
                  </a:lnTo>
                  <a:cubicBezTo>
                    <a:pt x="2531618" y="3786632"/>
                    <a:pt x="2638806" y="3679571"/>
                    <a:pt x="2638806" y="3547491"/>
                  </a:cubicBezTo>
                  <a:lnTo>
                    <a:pt x="2638806" y="3547491"/>
                  </a:lnTo>
                  <a:lnTo>
                    <a:pt x="2638806" y="239268"/>
                  </a:lnTo>
                  <a:lnTo>
                    <a:pt x="2638806" y="239268"/>
                  </a:lnTo>
                  <a:cubicBezTo>
                    <a:pt x="2638806" y="107188"/>
                    <a:pt x="2531618" y="0"/>
                    <a:pt x="2399538" y="0"/>
                  </a:cubicBezTo>
                  <a:close/>
                </a:path>
              </a:pathLst>
            </a:custGeom>
            <a:solidFill>
              <a:srgbClr val="CDEACE"/>
            </a:solidFill>
          </p:spPr>
        </p:sp>
      </p:grpSp>
      <p:grpSp>
        <p:nvGrpSpPr>
          <p:cNvPr name="Group 15" id="15"/>
          <p:cNvGrpSpPr>
            <a:grpSpLocks noChangeAspect="true"/>
          </p:cNvGrpSpPr>
          <p:nvPr/>
        </p:nvGrpSpPr>
        <p:grpSpPr>
          <a:xfrm rot="0">
            <a:off x="4129240" y="5978757"/>
            <a:ext cx="3104531" cy="4400017"/>
            <a:chOff x="0" y="0"/>
            <a:chExt cx="3104528" cy="4400017"/>
          </a:xfrm>
        </p:grpSpPr>
        <p:sp>
          <p:nvSpPr>
            <p:cNvPr name="Freeform 16" id="16"/>
            <p:cNvSpPr/>
            <p:nvPr/>
          </p:nvSpPr>
          <p:spPr>
            <a:xfrm flipH="false" flipV="false" rot="0">
              <a:off x="63500" y="63500"/>
              <a:ext cx="2977642" cy="4273042"/>
            </a:xfrm>
            <a:custGeom>
              <a:avLst/>
              <a:gdLst/>
              <a:ahLst/>
              <a:cxnLst/>
              <a:rect r="r" b="b" t="t" l="l"/>
              <a:pathLst>
                <a:path h="4273042" w="2977642">
                  <a:moveTo>
                    <a:pt x="270002" y="0"/>
                  </a:moveTo>
                  <a:cubicBezTo>
                    <a:pt x="120904" y="0"/>
                    <a:pt x="0" y="120904"/>
                    <a:pt x="0" y="270002"/>
                  </a:cubicBezTo>
                  <a:lnTo>
                    <a:pt x="0" y="4003040"/>
                  </a:lnTo>
                  <a:cubicBezTo>
                    <a:pt x="0" y="4149979"/>
                    <a:pt x="117348" y="4269486"/>
                    <a:pt x="263398" y="4273042"/>
                  </a:cubicBezTo>
                  <a:lnTo>
                    <a:pt x="2714498" y="4273042"/>
                  </a:lnTo>
                  <a:cubicBezTo>
                    <a:pt x="2855976" y="4269613"/>
                    <a:pt x="2970530" y="4157345"/>
                    <a:pt x="2977642" y="4016756"/>
                  </a:cubicBezTo>
                  <a:lnTo>
                    <a:pt x="2977642" y="4016756"/>
                  </a:lnTo>
                  <a:lnTo>
                    <a:pt x="2977642" y="256286"/>
                  </a:lnTo>
                  <a:lnTo>
                    <a:pt x="2977642" y="256286"/>
                  </a:lnTo>
                  <a:cubicBezTo>
                    <a:pt x="2970403" y="113538"/>
                    <a:pt x="2852293" y="0"/>
                    <a:pt x="2707767" y="0"/>
                  </a:cubicBezTo>
                  <a:close/>
                </a:path>
              </a:pathLst>
            </a:custGeom>
            <a:solidFill>
              <a:srgbClr val="22296A"/>
            </a:solidFill>
          </p:spPr>
        </p:sp>
        <p:sp>
          <p:nvSpPr>
            <p:cNvPr name="Freeform 17" id="17"/>
            <p:cNvSpPr/>
            <p:nvPr/>
          </p:nvSpPr>
          <p:spPr>
            <a:xfrm flipH="false" flipV="false" rot="0">
              <a:off x="247015" y="306705"/>
              <a:ext cx="2638806" cy="3786759"/>
            </a:xfrm>
            <a:custGeom>
              <a:avLst/>
              <a:gdLst/>
              <a:ahLst/>
              <a:cxnLst/>
              <a:rect r="r" b="b" t="t" l="l"/>
              <a:pathLst>
                <a:path h="3786759" w="2638806">
                  <a:moveTo>
                    <a:pt x="2399538" y="3786759"/>
                  </a:moveTo>
                  <a:lnTo>
                    <a:pt x="239268" y="3786759"/>
                  </a:lnTo>
                  <a:cubicBezTo>
                    <a:pt x="107061" y="3786759"/>
                    <a:pt x="0" y="3679571"/>
                    <a:pt x="0" y="3547491"/>
                  </a:cubicBezTo>
                  <a:lnTo>
                    <a:pt x="0" y="239268"/>
                  </a:lnTo>
                  <a:cubicBezTo>
                    <a:pt x="0" y="107061"/>
                    <a:pt x="107188" y="0"/>
                    <a:pt x="239268" y="0"/>
                  </a:cubicBezTo>
                  <a:lnTo>
                    <a:pt x="2399538" y="0"/>
                  </a:lnTo>
                  <a:cubicBezTo>
                    <a:pt x="2531745" y="0"/>
                    <a:pt x="2638806" y="107188"/>
                    <a:pt x="2638806" y="239268"/>
                  </a:cubicBezTo>
                  <a:lnTo>
                    <a:pt x="2638806" y="3547364"/>
                  </a:lnTo>
                  <a:cubicBezTo>
                    <a:pt x="2638806" y="3679571"/>
                    <a:pt x="2531618" y="3786632"/>
                    <a:pt x="2399538" y="3786632"/>
                  </a:cubicBezTo>
                </a:path>
              </a:pathLst>
            </a:custGeom>
            <a:solidFill>
              <a:srgbClr val="CDEACE"/>
            </a:solidFill>
          </p:spPr>
        </p:sp>
      </p:grpSp>
      <p:sp>
        <p:nvSpPr>
          <p:cNvPr name="Freeform 18" id="18"/>
          <p:cNvSpPr/>
          <p:nvPr/>
        </p:nvSpPr>
        <p:spPr>
          <a:xfrm flipH="false" flipV="false" rot="0">
            <a:off x="1072629" y="1673952"/>
            <a:ext cx="1751086" cy="1751086"/>
          </a:xfrm>
          <a:custGeom>
            <a:avLst/>
            <a:gdLst/>
            <a:ahLst/>
            <a:cxnLst/>
            <a:rect r="r" b="b" t="t" l="l"/>
            <a:pathLst>
              <a:path h="1751086" w="1751086">
                <a:moveTo>
                  <a:pt x="0" y="0"/>
                </a:moveTo>
                <a:lnTo>
                  <a:pt x="1751086" y="0"/>
                </a:lnTo>
                <a:lnTo>
                  <a:pt x="1751086" y="1751086"/>
                </a:lnTo>
                <a:lnTo>
                  <a:pt x="0" y="1751086"/>
                </a:lnTo>
                <a:lnTo>
                  <a:pt x="0" y="0"/>
                </a:lnTo>
                <a:close/>
              </a:path>
            </a:pathLst>
          </a:custGeom>
          <a:blipFill>
            <a:blip r:embed="rId2"/>
            <a:stretch>
              <a:fillRect l="0" t="0" r="0" b="0"/>
            </a:stretch>
          </a:blipFill>
        </p:spPr>
      </p:sp>
      <p:sp>
        <p:nvSpPr>
          <p:cNvPr name="Freeform 19" id="19"/>
          <p:cNvSpPr/>
          <p:nvPr/>
        </p:nvSpPr>
        <p:spPr>
          <a:xfrm flipH="false" flipV="false" rot="0">
            <a:off x="4806591" y="1673952"/>
            <a:ext cx="1751086" cy="1751086"/>
          </a:xfrm>
          <a:custGeom>
            <a:avLst/>
            <a:gdLst/>
            <a:ahLst/>
            <a:cxnLst/>
            <a:rect r="r" b="b" t="t" l="l"/>
            <a:pathLst>
              <a:path h="1751086" w="1751086">
                <a:moveTo>
                  <a:pt x="0" y="0"/>
                </a:moveTo>
                <a:lnTo>
                  <a:pt x="1751086" y="0"/>
                </a:lnTo>
                <a:lnTo>
                  <a:pt x="1751086" y="1751086"/>
                </a:lnTo>
                <a:lnTo>
                  <a:pt x="0" y="1751086"/>
                </a:lnTo>
                <a:lnTo>
                  <a:pt x="0" y="0"/>
                </a:lnTo>
                <a:close/>
              </a:path>
            </a:pathLst>
          </a:custGeom>
          <a:blipFill>
            <a:blip r:embed="rId2"/>
            <a:stretch>
              <a:fillRect l="0" t="0" r="0" b="0"/>
            </a:stretch>
          </a:blipFill>
        </p:spPr>
      </p:sp>
      <p:sp>
        <p:nvSpPr>
          <p:cNvPr name="Freeform 20" id="20"/>
          <p:cNvSpPr/>
          <p:nvPr/>
        </p:nvSpPr>
        <p:spPr>
          <a:xfrm flipH="false" flipV="false" rot="0">
            <a:off x="1072629" y="6428432"/>
            <a:ext cx="1751086" cy="1751086"/>
          </a:xfrm>
          <a:custGeom>
            <a:avLst/>
            <a:gdLst/>
            <a:ahLst/>
            <a:cxnLst/>
            <a:rect r="r" b="b" t="t" l="l"/>
            <a:pathLst>
              <a:path h="1751086" w="1751086">
                <a:moveTo>
                  <a:pt x="0" y="0"/>
                </a:moveTo>
                <a:lnTo>
                  <a:pt x="1751086" y="0"/>
                </a:lnTo>
                <a:lnTo>
                  <a:pt x="1751086" y="1751086"/>
                </a:lnTo>
                <a:lnTo>
                  <a:pt x="0" y="1751086"/>
                </a:lnTo>
                <a:lnTo>
                  <a:pt x="0" y="0"/>
                </a:lnTo>
                <a:close/>
              </a:path>
            </a:pathLst>
          </a:custGeom>
          <a:blipFill>
            <a:blip r:embed="rId2"/>
            <a:stretch>
              <a:fillRect l="0" t="0" r="0" b="0"/>
            </a:stretch>
          </a:blipFill>
        </p:spPr>
      </p:sp>
      <p:sp>
        <p:nvSpPr>
          <p:cNvPr name="Freeform 21" id="21"/>
          <p:cNvSpPr/>
          <p:nvPr/>
        </p:nvSpPr>
        <p:spPr>
          <a:xfrm flipH="false" flipV="false" rot="0">
            <a:off x="4806591" y="6428432"/>
            <a:ext cx="1751086" cy="1751086"/>
          </a:xfrm>
          <a:custGeom>
            <a:avLst/>
            <a:gdLst/>
            <a:ahLst/>
            <a:cxnLst/>
            <a:rect r="r" b="b" t="t" l="l"/>
            <a:pathLst>
              <a:path h="1751086" w="1751086">
                <a:moveTo>
                  <a:pt x="0" y="0"/>
                </a:moveTo>
                <a:lnTo>
                  <a:pt x="1751086" y="0"/>
                </a:lnTo>
                <a:lnTo>
                  <a:pt x="1751086" y="1751086"/>
                </a:lnTo>
                <a:lnTo>
                  <a:pt x="0" y="1751086"/>
                </a:lnTo>
                <a:lnTo>
                  <a:pt x="0" y="0"/>
                </a:lnTo>
                <a:close/>
              </a:path>
            </a:pathLst>
          </a:custGeom>
          <a:blipFill>
            <a:blip r:embed="rId2"/>
            <a:stretch>
              <a:fillRect l="0" t="0" r="0" b="0"/>
            </a:stretch>
          </a:blipFill>
        </p:spPr>
      </p:sp>
      <p:grpSp>
        <p:nvGrpSpPr>
          <p:cNvPr name="Group 22" id="22"/>
          <p:cNvGrpSpPr>
            <a:grpSpLocks noChangeAspect="true"/>
          </p:cNvGrpSpPr>
          <p:nvPr/>
        </p:nvGrpSpPr>
        <p:grpSpPr>
          <a:xfrm rot="0">
            <a:off x="817483" y="4938560"/>
            <a:ext cx="507587" cy="507644"/>
            <a:chOff x="0" y="0"/>
            <a:chExt cx="507594" cy="507644"/>
          </a:xfrm>
        </p:grpSpPr>
        <p:sp>
          <p:nvSpPr>
            <p:cNvPr name="Freeform 23" id="23"/>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6995" y="380492"/>
                    <a:pt x="189865" y="380619"/>
                  </a:cubicBezTo>
                  <a:lnTo>
                    <a:pt x="190627" y="380619"/>
                  </a:lnTo>
                  <a:cubicBezTo>
                    <a:pt x="295402" y="380365"/>
                    <a:pt x="380619" y="295148"/>
                    <a:pt x="380619" y="190373"/>
                  </a:cubicBezTo>
                  <a:cubicBezTo>
                    <a:pt x="380619" y="85344"/>
                    <a:pt x="295275" y="0"/>
                    <a:pt x="190246" y="0"/>
                  </a:cubicBezTo>
                  <a:close/>
                </a:path>
              </a:pathLst>
            </a:custGeom>
            <a:solidFill>
              <a:srgbClr val="FF3838"/>
            </a:solidFill>
          </p:spPr>
        </p:sp>
        <p:sp>
          <p:nvSpPr>
            <p:cNvPr name="Freeform 24" id="24"/>
            <p:cNvSpPr/>
            <p:nvPr/>
          </p:nvSpPr>
          <p:spPr>
            <a:xfrm flipH="false" flipV="false" rot="0">
              <a:off x="161798" y="163068"/>
              <a:ext cx="282194" cy="281178"/>
            </a:xfrm>
            <a:custGeom>
              <a:avLst/>
              <a:gdLst/>
              <a:ahLst/>
              <a:cxnLst/>
              <a:rect r="r" b="b" t="t" l="l"/>
              <a:pathLst>
                <a:path h="281178" w="282194">
                  <a:moveTo>
                    <a:pt x="186563" y="0"/>
                  </a:moveTo>
                  <a:lnTo>
                    <a:pt x="0" y="193294"/>
                  </a:lnTo>
                  <a:lnTo>
                    <a:pt x="86487" y="281051"/>
                  </a:lnTo>
                  <a:cubicBezTo>
                    <a:pt x="88138" y="281051"/>
                    <a:pt x="89789" y="281178"/>
                    <a:pt x="91567" y="281178"/>
                  </a:cubicBezTo>
                  <a:lnTo>
                    <a:pt x="92329" y="281178"/>
                  </a:lnTo>
                  <a:cubicBezTo>
                    <a:pt x="195834" y="280924"/>
                    <a:pt x="280162" y="197739"/>
                    <a:pt x="282194" y="94742"/>
                  </a:cubicBezTo>
                  <a:lnTo>
                    <a:pt x="186563" y="0"/>
                  </a:lnTo>
                  <a:close/>
                </a:path>
              </a:pathLst>
            </a:custGeom>
            <a:solidFill>
              <a:srgbClr val="CF2323"/>
            </a:solidFill>
          </p:spPr>
        </p:sp>
        <p:sp>
          <p:nvSpPr>
            <p:cNvPr name="Freeform 25" id="25"/>
            <p:cNvSpPr/>
            <p:nvPr/>
          </p:nvSpPr>
          <p:spPr>
            <a:xfrm flipH="false" flipV="false" rot="0">
              <a:off x="136017" y="147066"/>
              <a:ext cx="235077" cy="223139"/>
            </a:xfrm>
            <a:custGeom>
              <a:avLst/>
              <a:gdLst/>
              <a:ahLst/>
              <a:cxnLst/>
              <a:rect r="r" b="b" t="t" l="l"/>
              <a:pathLst>
                <a:path h="223139" w="235077">
                  <a:moveTo>
                    <a:pt x="216789" y="19431"/>
                  </a:moveTo>
                  <a:cubicBezTo>
                    <a:pt x="206121" y="7874"/>
                    <a:pt x="196469" y="0"/>
                    <a:pt x="184785" y="10668"/>
                  </a:cubicBezTo>
                  <a:lnTo>
                    <a:pt x="11557" y="170434"/>
                  </a:lnTo>
                  <a:cubicBezTo>
                    <a:pt x="0" y="181102"/>
                    <a:pt x="7239" y="191262"/>
                    <a:pt x="17907" y="202946"/>
                  </a:cubicBezTo>
                  <a:cubicBezTo>
                    <a:pt x="28575" y="214630"/>
                    <a:pt x="38735" y="223139"/>
                    <a:pt x="50292" y="212471"/>
                  </a:cubicBezTo>
                  <a:lnTo>
                    <a:pt x="223520" y="52705"/>
                  </a:lnTo>
                  <a:cubicBezTo>
                    <a:pt x="235077" y="42037"/>
                    <a:pt x="227457" y="31115"/>
                    <a:pt x="216789" y="19431"/>
                  </a:cubicBezTo>
                  <a:close/>
                </a:path>
              </a:pathLst>
            </a:custGeom>
            <a:solidFill>
              <a:srgbClr val="FFFFFF"/>
            </a:solidFill>
          </p:spPr>
        </p:sp>
        <p:sp>
          <p:nvSpPr>
            <p:cNvPr name="Freeform 26" id="26"/>
            <p:cNvSpPr/>
            <p:nvPr/>
          </p:nvSpPr>
          <p:spPr>
            <a:xfrm flipH="false" flipV="false" rot="0">
              <a:off x="135890" y="147066"/>
              <a:ext cx="235077" cy="223139"/>
            </a:xfrm>
            <a:custGeom>
              <a:avLst/>
              <a:gdLst/>
              <a:ahLst/>
              <a:cxnLst/>
              <a:rect r="r" b="b" t="t" l="l"/>
              <a:pathLst>
                <a:path h="223139" w="235077">
                  <a:moveTo>
                    <a:pt x="18288" y="19431"/>
                  </a:moveTo>
                  <a:cubicBezTo>
                    <a:pt x="28956" y="7874"/>
                    <a:pt x="38608" y="0"/>
                    <a:pt x="50292" y="10668"/>
                  </a:cubicBezTo>
                  <a:lnTo>
                    <a:pt x="223520" y="170434"/>
                  </a:lnTo>
                  <a:cubicBezTo>
                    <a:pt x="235077" y="181102"/>
                    <a:pt x="227838" y="191262"/>
                    <a:pt x="217170" y="202946"/>
                  </a:cubicBezTo>
                  <a:cubicBezTo>
                    <a:pt x="206502" y="214630"/>
                    <a:pt x="196342" y="223139"/>
                    <a:pt x="184785" y="212471"/>
                  </a:cubicBezTo>
                  <a:lnTo>
                    <a:pt x="11557" y="52705"/>
                  </a:lnTo>
                  <a:cubicBezTo>
                    <a:pt x="0" y="42037"/>
                    <a:pt x="7620" y="30988"/>
                    <a:pt x="18288" y="19431"/>
                  </a:cubicBezTo>
                  <a:close/>
                </a:path>
              </a:pathLst>
            </a:custGeom>
            <a:solidFill>
              <a:srgbClr val="FFFFFF"/>
            </a:solidFill>
          </p:spPr>
        </p:sp>
      </p:grpSp>
      <p:grpSp>
        <p:nvGrpSpPr>
          <p:cNvPr name="Group 27" id="27"/>
          <p:cNvGrpSpPr>
            <a:grpSpLocks noChangeAspect="true"/>
          </p:cNvGrpSpPr>
          <p:nvPr/>
        </p:nvGrpSpPr>
        <p:grpSpPr>
          <a:xfrm rot="0">
            <a:off x="817483" y="9695107"/>
            <a:ext cx="507587" cy="507644"/>
            <a:chOff x="0" y="0"/>
            <a:chExt cx="507594" cy="507644"/>
          </a:xfrm>
        </p:grpSpPr>
        <p:sp>
          <p:nvSpPr>
            <p:cNvPr name="Freeform 28" id="28"/>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323"/>
                    <a:pt x="87122" y="380619"/>
                    <a:pt x="190246" y="380619"/>
                  </a:cubicBezTo>
                  <a:cubicBezTo>
                    <a:pt x="295148" y="380619"/>
                    <a:pt x="380619" y="295275"/>
                    <a:pt x="380619" y="190373"/>
                  </a:cubicBezTo>
                  <a:cubicBezTo>
                    <a:pt x="380619" y="85471"/>
                    <a:pt x="295275" y="0"/>
                    <a:pt x="190246" y="0"/>
                  </a:cubicBezTo>
                  <a:close/>
                </a:path>
              </a:pathLst>
            </a:custGeom>
            <a:solidFill>
              <a:srgbClr val="FF3838"/>
            </a:solidFill>
          </p:spPr>
        </p:sp>
        <p:sp>
          <p:nvSpPr>
            <p:cNvPr name="Freeform 29" id="29"/>
            <p:cNvSpPr/>
            <p:nvPr/>
          </p:nvSpPr>
          <p:spPr>
            <a:xfrm flipH="false" flipV="false" rot="0">
              <a:off x="161798" y="162941"/>
              <a:ext cx="282194" cy="281305"/>
            </a:xfrm>
            <a:custGeom>
              <a:avLst/>
              <a:gdLst/>
              <a:ahLst/>
              <a:cxnLst/>
              <a:rect r="r" b="b" t="t" l="l"/>
              <a:pathLst>
                <a:path h="281305" w="282194">
                  <a:moveTo>
                    <a:pt x="282194" y="94742"/>
                  </a:moveTo>
                  <a:lnTo>
                    <a:pt x="186563" y="0"/>
                  </a:lnTo>
                  <a:lnTo>
                    <a:pt x="0" y="193421"/>
                  </a:lnTo>
                  <a:lnTo>
                    <a:pt x="86487" y="281178"/>
                  </a:lnTo>
                  <a:cubicBezTo>
                    <a:pt x="88265" y="281178"/>
                    <a:pt x="90043" y="281305"/>
                    <a:pt x="91948" y="281305"/>
                  </a:cubicBezTo>
                  <a:cubicBezTo>
                    <a:pt x="195580" y="281305"/>
                    <a:pt x="280162" y="197993"/>
                    <a:pt x="282194" y="94869"/>
                  </a:cubicBezTo>
                  <a:close/>
                </a:path>
              </a:pathLst>
            </a:custGeom>
            <a:solidFill>
              <a:srgbClr val="CF2323"/>
            </a:solidFill>
          </p:spPr>
        </p:sp>
        <p:sp>
          <p:nvSpPr>
            <p:cNvPr name="Freeform 30" id="30"/>
            <p:cNvSpPr/>
            <p:nvPr/>
          </p:nvSpPr>
          <p:spPr>
            <a:xfrm flipH="false" flipV="false" rot="0">
              <a:off x="136017" y="147066"/>
              <a:ext cx="235077" cy="223139"/>
            </a:xfrm>
            <a:custGeom>
              <a:avLst/>
              <a:gdLst/>
              <a:ahLst/>
              <a:cxnLst/>
              <a:rect r="r" b="b" t="t" l="l"/>
              <a:pathLst>
                <a:path h="223139" w="235077">
                  <a:moveTo>
                    <a:pt x="216789" y="19431"/>
                  </a:moveTo>
                  <a:cubicBezTo>
                    <a:pt x="206121" y="7874"/>
                    <a:pt x="196469" y="0"/>
                    <a:pt x="184785" y="10668"/>
                  </a:cubicBezTo>
                  <a:lnTo>
                    <a:pt x="11557" y="170434"/>
                  </a:lnTo>
                  <a:cubicBezTo>
                    <a:pt x="0" y="181102"/>
                    <a:pt x="7239" y="191262"/>
                    <a:pt x="17907" y="202946"/>
                  </a:cubicBezTo>
                  <a:cubicBezTo>
                    <a:pt x="28575" y="214630"/>
                    <a:pt x="38735" y="223139"/>
                    <a:pt x="50292" y="212471"/>
                  </a:cubicBezTo>
                  <a:lnTo>
                    <a:pt x="223520" y="52705"/>
                  </a:lnTo>
                  <a:cubicBezTo>
                    <a:pt x="235077" y="42037"/>
                    <a:pt x="227457" y="31115"/>
                    <a:pt x="216789" y="19431"/>
                  </a:cubicBezTo>
                  <a:close/>
                </a:path>
              </a:pathLst>
            </a:custGeom>
            <a:solidFill>
              <a:srgbClr val="FFFFFF"/>
            </a:solidFill>
          </p:spPr>
        </p:sp>
        <p:sp>
          <p:nvSpPr>
            <p:cNvPr name="Freeform 31" id="31"/>
            <p:cNvSpPr/>
            <p:nvPr/>
          </p:nvSpPr>
          <p:spPr>
            <a:xfrm flipH="false" flipV="false" rot="0">
              <a:off x="135890" y="147066"/>
              <a:ext cx="235077" cy="223139"/>
            </a:xfrm>
            <a:custGeom>
              <a:avLst/>
              <a:gdLst/>
              <a:ahLst/>
              <a:cxnLst/>
              <a:rect r="r" b="b" t="t" l="l"/>
              <a:pathLst>
                <a:path h="223139" w="235077">
                  <a:moveTo>
                    <a:pt x="18288" y="19431"/>
                  </a:moveTo>
                  <a:cubicBezTo>
                    <a:pt x="28956" y="7874"/>
                    <a:pt x="38608" y="0"/>
                    <a:pt x="50292" y="10668"/>
                  </a:cubicBezTo>
                  <a:lnTo>
                    <a:pt x="223520" y="170434"/>
                  </a:lnTo>
                  <a:cubicBezTo>
                    <a:pt x="235077" y="181102"/>
                    <a:pt x="227838" y="191262"/>
                    <a:pt x="217170" y="202946"/>
                  </a:cubicBezTo>
                  <a:cubicBezTo>
                    <a:pt x="206502" y="214630"/>
                    <a:pt x="196342" y="223139"/>
                    <a:pt x="184785" y="212471"/>
                  </a:cubicBezTo>
                  <a:lnTo>
                    <a:pt x="11557" y="52705"/>
                  </a:lnTo>
                  <a:cubicBezTo>
                    <a:pt x="0" y="42037"/>
                    <a:pt x="7620" y="30988"/>
                    <a:pt x="18288" y="19431"/>
                  </a:cubicBezTo>
                  <a:close/>
                </a:path>
              </a:pathLst>
            </a:custGeom>
            <a:solidFill>
              <a:srgbClr val="FFFFFF"/>
            </a:solidFill>
          </p:spPr>
        </p:sp>
      </p:grpSp>
      <p:grpSp>
        <p:nvGrpSpPr>
          <p:cNvPr name="Group 32" id="32"/>
          <p:cNvGrpSpPr>
            <a:grpSpLocks noChangeAspect="true"/>
          </p:cNvGrpSpPr>
          <p:nvPr/>
        </p:nvGrpSpPr>
        <p:grpSpPr>
          <a:xfrm rot="0">
            <a:off x="2571064" y="4938560"/>
            <a:ext cx="507587" cy="507644"/>
            <a:chOff x="0" y="0"/>
            <a:chExt cx="507594" cy="507644"/>
          </a:xfrm>
        </p:grpSpPr>
        <p:sp>
          <p:nvSpPr>
            <p:cNvPr name="Freeform 33" id="33"/>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6995" y="380492"/>
                    <a:pt x="189865" y="380619"/>
                  </a:cubicBezTo>
                  <a:lnTo>
                    <a:pt x="190627" y="380619"/>
                  </a:lnTo>
                  <a:cubicBezTo>
                    <a:pt x="295402" y="380365"/>
                    <a:pt x="380619" y="295148"/>
                    <a:pt x="380619" y="190373"/>
                  </a:cubicBezTo>
                  <a:cubicBezTo>
                    <a:pt x="380619" y="85344"/>
                    <a:pt x="295275" y="0"/>
                    <a:pt x="190246" y="0"/>
                  </a:cubicBezTo>
                  <a:close/>
                </a:path>
              </a:pathLst>
            </a:custGeom>
            <a:solidFill>
              <a:srgbClr val="86D008"/>
            </a:solidFill>
          </p:spPr>
        </p:sp>
        <p:sp>
          <p:nvSpPr>
            <p:cNvPr name="Freeform 34" id="34"/>
            <p:cNvSpPr/>
            <p:nvPr/>
          </p:nvSpPr>
          <p:spPr>
            <a:xfrm flipH="false" flipV="false" rot="0">
              <a:off x="184404" y="168910"/>
              <a:ext cx="259715" cy="272669"/>
            </a:xfrm>
            <a:custGeom>
              <a:avLst/>
              <a:gdLst/>
              <a:ahLst/>
              <a:cxnLst/>
              <a:rect r="r" b="b" t="t" l="l"/>
              <a:pathLst>
                <a:path h="272669" w="259715">
                  <a:moveTo>
                    <a:pt x="172085" y="0"/>
                  </a:moveTo>
                  <a:lnTo>
                    <a:pt x="0" y="172085"/>
                  </a:lnTo>
                  <a:lnTo>
                    <a:pt x="100584" y="272669"/>
                  </a:lnTo>
                  <a:cubicBezTo>
                    <a:pt x="189865" y="257937"/>
                    <a:pt x="258445" y="180721"/>
                    <a:pt x="259715" y="87630"/>
                  </a:cubicBezTo>
                  <a:lnTo>
                    <a:pt x="172085" y="0"/>
                  </a:lnTo>
                  <a:close/>
                </a:path>
              </a:pathLst>
            </a:custGeom>
            <a:solidFill>
              <a:srgbClr val="5DAD07"/>
            </a:solidFill>
          </p:spPr>
        </p:sp>
        <p:sp>
          <p:nvSpPr>
            <p:cNvPr name="Freeform 35" id="35"/>
            <p:cNvSpPr/>
            <p:nvPr/>
          </p:nvSpPr>
          <p:spPr>
            <a:xfrm flipH="false" flipV="false" rot="0">
              <a:off x="120015" y="152654"/>
              <a:ext cx="259080" cy="201549"/>
            </a:xfrm>
            <a:custGeom>
              <a:avLst/>
              <a:gdLst/>
              <a:ahLst/>
              <a:cxnLst/>
              <a:rect r="r" b="b" t="t" l="l"/>
              <a:pathLst>
                <a:path h="201549" w="259080">
                  <a:moveTo>
                    <a:pt x="240284" y="19939"/>
                  </a:moveTo>
                  <a:cubicBezTo>
                    <a:pt x="229235" y="8001"/>
                    <a:pt x="219329" y="0"/>
                    <a:pt x="207391" y="10922"/>
                  </a:cubicBezTo>
                  <a:lnTo>
                    <a:pt x="85598" y="123317"/>
                  </a:lnTo>
                  <a:lnTo>
                    <a:pt x="54864" y="88138"/>
                  </a:lnTo>
                  <a:cubicBezTo>
                    <a:pt x="44196" y="75946"/>
                    <a:pt x="33401" y="82931"/>
                    <a:pt x="21209" y="93599"/>
                  </a:cubicBezTo>
                  <a:cubicBezTo>
                    <a:pt x="9017" y="104267"/>
                    <a:pt x="0" y="114681"/>
                    <a:pt x="10668" y="126873"/>
                  </a:cubicBezTo>
                  <a:lnTo>
                    <a:pt x="68326" y="192913"/>
                  </a:lnTo>
                  <a:cubicBezTo>
                    <a:pt x="75311" y="200914"/>
                    <a:pt x="87503" y="201549"/>
                    <a:pt x="95250" y="194437"/>
                  </a:cubicBezTo>
                  <a:lnTo>
                    <a:pt x="247142" y="54229"/>
                  </a:lnTo>
                  <a:cubicBezTo>
                    <a:pt x="259080" y="43180"/>
                    <a:pt x="251206" y="31877"/>
                    <a:pt x="240157" y="20066"/>
                  </a:cubicBezTo>
                  <a:close/>
                </a:path>
              </a:pathLst>
            </a:custGeom>
            <a:solidFill>
              <a:srgbClr val="FFFFFF"/>
            </a:solidFill>
          </p:spPr>
        </p:sp>
      </p:grpSp>
      <p:grpSp>
        <p:nvGrpSpPr>
          <p:cNvPr name="Group 36" id="36"/>
          <p:cNvGrpSpPr>
            <a:grpSpLocks noChangeAspect="true"/>
          </p:cNvGrpSpPr>
          <p:nvPr/>
        </p:nvGrpSpPr>
        <p:grpSpPr>
          <a:xfrm rot="0">
            <a:off x="2571064" y="9695107"/>
            <a:ext cx="507587" cy="507644"/>
            <a:chOff x="0" y="0"/>
            <a:chExt cx="507594" cy="507644"/>
          </a:xfrm>
        </p:grpSpPr>
        <p:sp>
          <p:nvSpPr>
            <p:cNvPr name="Freeform 37" id="37"/>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323"/>
                    <a:pt x="87122" y="380619"/>
                    <a:pt x="190246" y="380619"/>
                  </a:cubicBezTo>
                  <a:cubicBezTo>
                    <a:pt x="295148" y="380619"/>
                    <a:pt x="380619" y="295275"/>
                    <a:pt x="380619" y="190373"/>
                  </a:cubicBezTo>
                  <a:cubicBezTo>
                    <a:pt x="380619" y="85471"/>
                    <a:pt x="295275" y="0"/>
                    <a:pt x="190246" y="0"/>
                  </a:cubicBezTo>
                  <a:close/>
                </a:path>
              </a:pathLst>
            </a:custGeom>
            <a:solidFill>
              <a:srgbClr val="86D008"/>
            </a:solidFill>
          </p:spPr>
        </p:sp>
        <p:sp>
          <p:nvSpPr>
            <p:cNvPr name="Freeform 38" id="38"/>
            <p:cNvSpPr/>
            <p:nvPr/>
          </p:nvSpPr>
          <p:spPr>
            <a:xfrm flipH="false" flipV="false" rot="0">
              <a:off x="184404" y="168910"/>
              <a:ext cx="259715" cy="272669"/>
            </a:xfrm>
            <a:custGeom>
              <a:avLst/>
              <a:gdLst/>
              <a:ahLst/>
              <a:cxnLst/>
              <a:rect r="r" b="b" t="t" l="l"/>
              <a:pathLst>
                <a:path h="272669" w="259715">
                  <a:moveTo>
                    <a:pt x="172085" y="0"/>
                  </a:moveTo>
                  <a:lnTo>
                    <a:pt x="0" y="172085"/>
                  </a:lnTo>
                  <a:lnTo>
                    <a:pt x="100584" y="272669"/>
                  </a:lnTo>
                  <a:cubicBezTo>
                    <a:pt x="189865" y="257937"/>
                    <a:pt x="258445" y="180721"/>
                    <a:pt x="259715" y="87630"/>
                  </a:cubicBezTo>
                  <a:lnTo>
                    <a:pt x="172085" y="0"/>
                  </a:lnTo>
                  <a:close/>
                </a:path>
              </a:pathLst>
            </a:custGeom>
            <a:solidFill>
              <a:srgbClr val="5DAD07"/>
            </a:solidFill>
          </p:spPr>
        </p:sp>
        <p:sp>
          <p:nvSpPr>
            <p:cNvPr name="Freeform 39" id="39"/>
            <p:cNvSpPr/>
            <p:nvPr/>
          </p:nvSpPr>
          <p:spPr>
            <a:xfrm flipH="false" flipV="false" rot="0">
              <a:off x="120015" y="152654"/>
              <a:ext cx="259080" cy="201549"/>
            </a:xfrm>
            <a:custGeom>
              <a:avLst/>
              <a:gdLst/>
              <a:ahLst/>
              <a:cxnLst/>
              <a:rect r="r" b="b" t="t" l="l"/>
              <a:pathLst>
                <a:path h="201549" w="259080">
                  <a:moveTo>
                    <a:pt x="240284" y="19939"/>
                  </a:moveTo>
                  <a:cubicBezTo>
                    <a:pt x="229235" y="8001"/>
                    <a:pt x="219329" y="0"/>
                    <a:pt x="207391" y="10922"/>
                  </a:cubicBezTo>
                  <a:lnTo>
                    <a:pt x="85598" y="123317"/>
                  </a:lnTo>
                  <a:lnTo>
                    <a:pt x="54864" y="88138"/>
                  </a:lnTo>
                  <a:cubicBezTo>
                    <a:pt x="44196" y="75946"/>
                    <a:pt x="33401" y="82931"/>
                    <a:pt x="21209" y="93599"/>
                  </a:cubicBezTo>
                  <a:cubicBezTo>
                    <a:pt x="9017" y="104267"/>
                    <a:pt x="0" y="114681"/>
                    <a:pt x="10668" y="126873"/>
                  </a:cubicBezTo>
                  <a:lnTo>
                    <a:pt x="68326" y="192913"/>
                  </a:lnTo>
                  <a:cubicBezTo>
                    <a:pt x="75311" y="200914"/>
                    <a:pt x="87503" y="201549"/>
                    <a:pt x="95250" y="194437"/>
                  </a:cubicBezTo>
                  <a:lnTo>
                    <a:pt x="247142" y="54229"/>
                  </a:lnTo>
                  <a:cubicBezTo>
                    <a:pt x="259080" y="43180"/>
                    <a:pt x="251206" y="31877"/>
                    <a:pt x="240157" y="20066"/>
                  </a:cubicBezTo>
                  <a:close/>
                </a:path>
              </a:pathLst>
            </a:custGeom>
            <a:solidFill>
              <a:srgbClr val="FFFFFF"/>
            </a:solidFill>
          </p:spPr>
        </p:sp>
      </p:grpSp>
      <p:grpSp>
        <p:nvGrpSpPr>
          <p:cNvPr name="Group 40" id="40"/>
          <p:cNvGrpSpPr>
            <a:grpSpLocks noChangeAspect="true"/>
          </p:cNvGrpSpPr>
          <p:nvPr/>
        </p:nvGrpSpPr>
        <p:grpSpPr>
          <a:xfrm rot="0">
            <a:off x="4554664" y="4901032"/>
            <a:ext cx="507587" cy="507644"/>
            <a:chOff x="0" y="0"/>
            <a:chExt cx="507594" cy="507644"/>
          </a:xfrm>
        </p:grpSpPr>
        <p:sp>
          <p:nvSpPr>
            <p:cNvPr name="Freeform 41" id="41"/>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6995" y="380492"/>
                    <a:pt x="189865" y="380619"/>
                  </a:cubicBezTo>
                  <a:lnTo>
                    <a:pt x="190627" y="380619"/>
                  </a:lnTo>
                  <a:cubicBezTo>
                    <a:pt x="295402" y="380365"/>
                    <a:pt x="380619" y="295148"/>
                    <a:pt x="380619" y="190373"/>
                  </a:cubicBezTo>
                  <a:cubicBezTo>
                    <a:pt x="380619" y="85344"/>
                    <a:pt x="295275" y="0"/>
                    <a:pt x="190246" y="0"/>
                  </a:cubicBezTo>
                  <a:close/>
                </a:path>
              </a:pathLst>
            </a:custGeom>
            <a:solidFill>
              <a:srgbClr val="FF3838"/>
            </a:solidFill>
          </p:spPr>
        </p:sp>
        <p:sp>
          <p:nvSpPr>
            <p:cNvPr name="Freeform 42" id="42"/>
            <p:cNvSpPr/>
            <p:nvPr/>
          </p:nvSpPr>
          <p:spPr>
            <a:xfrm flipH="false" flipV="false" rot="0">
              <a:off x="161798" y="163068"/>
              <a:ext cx="282194" cy="281178"/>
            </a:xfrm>
            <a:custGeom>
              <a:avLst/>
              <a:gdLst/>
              <a:ahLst/>
              <a:cxnLst/>
              <a:rect r="r" b="b" t="t" l="l"/>
              <a:pathLst>
                <a:path h="281178" w="282194">
                  <a:moveTo>
                    <a:pt x="186563" y="0"/>
                  </a:moveTo>
                  <a:lnTo>
                    <a:pt x="0" y="193294"/>
                  </a:lnTo>
                  <a:lnTo>
                    <a:pt x="86487" y="281051"/>
                  </a:lnTo>
                  <a:cubicBezTo>
                    <a:pt x="88138" y="281051"/>
                    <a:pt x="89789" y="281178"/>
                    <a:pt x="91567" y="281178"/>
                  </a:cubicBezTo>
                  <a:lnTo>
                    <a:pt x="92329" y="281178"/>
                  </a:lnTo>
                  <a:cubicBezTo>
                    <a:pt x="195834" y="280924"/>
                    <a:pt x="280162" y="197739"/>
                    <a:pt x="282194" y="94742"/>
                  </a:cubicBezTo>
                  <a:lnTo>
                    <a:pt x="186563" y="0"/>
                  </a:lnTo>
                  <a:close/>
                </a:path>
              </a:pathLst>
            </a:custGeom>
            <a:solidFill>
              <a:srgbClr val="CF2323"/>
            </a:solidFill>
          </p:spPr>
        </p:sp>
        <p:sp>
          <p:nvSpPr>
            <p:cNvPr name="Freeform 43" id="43"/>
            <p:cNvSpPr/>
            <p:nvPr/>
          </p:nvSpPr>
          <p:spPr>
            <a:xfrm flipH="false" flipV="false" rot="0">
              <a:off x="136017" y="147066"/>
              <a:ext cx="235077" cy="223139"/>
            </a:xfrm>
            <a:custGeom>
              <a:avLst/>
              <a:gdLst/>
              <a:ahLst/>
              <a:cxnLst/>
              <a:rect r="r" b="b" t="t" l="l"/>
              <a:pathLst>
                <a:path h="223139" w="235077">
                  <a:moveTo>
                    <a:pt x="216789" y="19431"/>
                  </a:moveTo>
                  <a:cubicBezTo>
                    <a:pt x="206121" y="7874"/>
                    <a:pt x="196469" y="0"/>
                    <a:pt x="184785" y="10668"/>
                  </a:cubicBezTo>
                  <a:lnTo>
                    <a:pt x="11557" y="170434"/>
                  </a:lnTo>
                  <a:cubicBezTo>
                    <a:pt x="0" y="181102"/>
                    <a:pt x="7239" y="191262"/>
                    <a:pt x="17907" y="202946"/>
                  </a:cubicBezTo>
                  <a:cubicBezTo>
                    <a:pt x="28575" y="214630"/>
                    <a:pt x="38735" y="223139"/>
                    <a:pt x="50292" y="212471"/>
                  </a:cubicBezTo>
                  <a:lnTo>
                    <a:pt x="223520" y="52705"/>
                  </a:lnTo>
                  <a:cubicBezTo>
                    <a:pt x="235077" y="42037"/>
                    <a:pt x="227457" y="31115"/>
                    <a:pt x="216789" y="19431"/>
                  </a:cubicBezTo>
                  <a:close/>
                </a:path>
              </a:pathLst>
            </a:custGeom>
            <a:solidFill>
              <a:srgbClr val="FFFFFF"/>
            </a:solidFill>
          </p:spPr>
        </p:sp>
        <p:sp>
          <p:nvSpPr>
            <p:cNvPr name="Freeform 44" id="44"/>
            <p:cNvSpPr/>
            <p:nvPr/>
          </p:nvSpPr>
          <p:spPr>
            <a:xfrm flipH="false" flipV="false" rot="0">
              <a:off x="135890" y="147066"/>
              <a:ext cx="235077" cy="223139"/>
            </a:xfrm>
            <a:custGeom>
              <a:avLst/>
              <a:gdLst/>
              <a:ahLst/>
              <a:cxnLst/>
              <a:rect r="r" b="b" t="t" l="l"/>
              <a:pathLst>
                <a:path h="223139" w="235077">
                  <a:moveTo>
                    <a:pt x="18288" y="19431"/>
                  </a:moveTo>
                  <a:cubicBezTo>
                    <a:pt x="28956" y="7874"/>
                    <a:pt x="38608" y="0"/>
                    <a:pt x="50292" y="10668"/>
                  </a:cubicBezTo>
                  <a:lnTo>
                    <a:pt x="223520" y="170434"/>
                  </a:lnTo>
                  <a:cubicBezTo>
                    <a:pt x="235077" y="181102"/>
                    <a:pt x="227838" y="191262"/>
                    <a:pt x="217170" y="202946"/>
                  </a:cubicBezTo>
                  <a:cubicBezTo>
                    <a:pt x="206502" y="214630"/>
                    <a:pt x="196342" y="223139"/>
                    <a:pt x="184785" y="212471"/>
                  </a:cubicBezTo>
                  <a:lnTo>
                    <a:pt x="11557" y="52705"/>
                  </a:lnTo>
                  <a:cubicBezTo>
                    <a:pt x="0" y="42037"/>
                    <a:pt x="7620" y="30988"/>
                    <a:pt x="18288" y="19431"/>
                  </a:cubicBezTo>
                  <a:close/>
                </a:path>
              </a:pathLst>
            </a:custGeom>
            <a:solidFill>
              <a:srgbClr val="FFFFFF"/>
            </a:solidFill>
          </p:spPr>
        </p:sp>
      </p:grpSp>
      <p:grpSp>
        <p:nvGrpSpPr>
          <p:cNvPr name="Group 45" id="45"/>
          <p:cNvGrpSpPr>
            <a:grpSpLocks noChangeAspect="true"/>
          </p:cNvGrpSpPr>
          <p:nvPr/>
        </p:nvGrpSpPr>
        <p:grpSpPr>
          <a:xfrm rot="0">
            <a:off x="4554664" y="9695107"/>
            <a:ext cx="507587" cy="507644"/>
            <a:chOff x="0" y="0"/>
            <a:chExt cx="507594" cy="507644"/>
          </a:xfrm>
        </p:grpSpPr>
        <p:sp>
          <p:nvSpPr>
            <p:cNvPr name="Freeform 46" id="46"/>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323"/>
                    <a:pt x="87122" y="380619"/>
                    <a:pt x="190246" y="380619"/>
                  </a:cubicBezTo>
                  <a:cubicBezTo>
                    <a:pt x="295148" y="380619"/>
                    <a:pt x="380619" y="295275"/>
                    <a:pt x="380619" y="190373"/>
                  </a:cubicBezTo>
                  <a:cubicBezTo>
                    <a:pt x="380619" y="85471"/>
                    <a:pt x="295275" y="0"/>
                    <a:pt x="190246" y="0"/>
                  </a:cubicBezTo>
                  <a:close/>
                </a:path>
              </a:pathLst>
            </a:custGeom>
            <a:solidFill>
              <a:srgbClr val="FF3838"/>
            </a:solidFill>
          </p:spPr>
        </p:sp>
        <p:sp>
          <p:nvSpPr>
            <p:cNvPr name="Freeform 47" id="47"/>
            <p:cNvSpPr/>
            <p:nvPr/>
          </p:nvSpPr>
          <p:spPr>
            <a:xfrm flipH="false" flipV="false" rot="0">
              <a:off x="161798" y="162941"/>
              <a:ext cx="282194" cy="281305"/>
            </a:xfrm>
            <a:custGeom>
              <a:avLst/>
              <a:gdLst/>
              <a:ahLst/>
              <a:cxnLst/>
              <a:rect r="r" b="b" t="t" l="l"/>
              <a:pathLst>
                <a:path h="281305" w="282194">
                  <a:moveTo>
                    <a:pt x="282194" y="94742"/>
                  </a:moveTo>
                  <a:lnTo>
                    <a:pt x="186563" y="0"/>
                  </a:lnTo>
                  <a:lnTo>
                    <a:pt x="0" y="193421"/>
                  </a:lnTo>
                  <a:lnTo>
                    <a:pt x="86487" y="281178"/>
                  </a:lnTo>
                  <a:cubicBezTo>
                    <a:pt x="88265" y="281178"/>
                    <a:pt x="90043" y="281305"/>
                    <a:pt x="91948" y="281305"/>
                  </a:cubicBezTo>
                  <a:cubicBezTo>
                    <a:pt x="195580" y="281305"/>
                    <a:pt x="280162" y="197993"/>
                    <a:pt x="282194" y="94869"/>
                  </a:cubicBezTo>
                  <a:close/>
                </a:path>
              </a:pathLst>
            </a:custGeom>
            <a:solidFill>
              <a:srgbClr val="CF2323"/>
            </a:solidFill>
          </p:spPr>
        </p:sp>
        <p:sp>
          <p:nvSpPr>
            <p:cNvPr name="Freeform 48" id="48"/>
            <p:cNvSpPr/>
            <p:nvPr/>
          </p:nvSpPr>
          <p:spPr>
            <a:xfrm flipH="false" flipV="false" rot="0">
              <a:off x="136017" y="147066"/>
              <a:ext cx="235077" cy="223139"/>
            </a:xfrm>
            <a:custGeom>
              <a:avLst/>
              <a:gdLst/>
              <a:ahLst/>
              <a:cxnLst/>
              <a:rect r="r" b="b" t="t" l="l"/>
              <a:pathLst>
                <a:path h="223139" w="235077">
                  <a:moveTo>
                    <a:pt x="216789" y="19431"/>
                  </a:moveTo>
                  <a:cubicBezTo>
                    <a:pt x="206121" y="7874"/>
                    <a:pt x="196469" y="0"/>
                    <a:pt x="184785" y="10668"/>
                  </a:cubicBezTo>
                  <a:lnTo>
                    <a:pt x="11557" y="170434"/>
                  </a:lnTo>
                  <a:cubicBezTo>
                    <a:pt x="0" y="181102"/>
                    <a:pt x="7239" y="191262"/>
                    <a:pt x="17907" y="202946"/>
                  </a:cubicBezTo>
                  <a:cubicBezTo>
                    <a:pt x="28575" y="214630"/>
                    <a:pt x="38735" y="223139"/>
                    <a:pt x="50292" y="212471"/>
                  </a:cubicBezTo>
                  <a:lnTo>
                    <a:pt x="223520" y="52705"/>
                  </a:lnTo>
                  <a:cubicBezTo>
                    <a:pt x="235077" y="42037"/>
                    <a:pt x="227457" y="31115"/>
                    <a:pt x="216789" y="19431"/>
                  </a:cubicBezTo>
                  <a:close/>
                </a:path>
              </a:pathLst>
            </a:custGeom>
            <a:solidFill>
              <a:srgbClr val="FFFFFF"/>
            </a:solidFill>
          </p:spPr>
        </p:sp>
        <p:sp>
          <p:nvSpPr>
            <p:cNvPr name="Freeform 49" id="49"/>
            <p:cNvSpPr/>
            <p:nvPr/>
          </p:nvSpPr>
          <p:spPr>
            <a:xfrm flipH="false" flipV="false" rot="0">
              <a:off x="135890" y="147066"/>
              <a:ext cx="235077" cy="223139"/>
            </a:xfrm>
            <a:custGeom>
              <a:avLst/>
              <a:gdLst/>
              <a:ahLst/>
              <a:cxnLst/>
              <a:rect r="r" b="b" t="t" l="l"/>
              <a:pathLst>
                <a:path h="223139" w="235077">
                  <a:moveTo>
                    <a:pt x="18288" y="19431"/>
                  </a:moveTo>
                  <a:cubicBezTo>
                    <a:pt x="28956" y="7874"/>
                    <a:pt x="38608" y="0"/>
                    <a:pt x="50292" y="10668"/>
                  </a:cubicBezTo>
                  <a:lnTo>
                    <a:pt x="223520" y="170434"/>
                  </a:lnTo>
                  <a:cubicBezTo>
                    <a:pt x="235077" y="181102"/>
                    <a:pt x="227838" y="191262"/>
                    <a:pt x="217170" y="202946"/>
                  </a:cubicBezTo>
                  <a:cubicBezTo>
                    <a:pt x="206502" y="214630"/>
                    <a:pt x="196342" y="223139"/>
                    <a:pt x="184785" y="212471"/>
                  </a:cubicBezTo>
                  <a:lnTo>
                    <a:pt x="11557" y="52705"/>
                  </a:lnTo>
                  <a:cubicBezTo>
                    <a:pt x="0" y="42037"/>
                    <a:pt x="7620" y="30988"/>
                    <a:pt x="18288" y="19431"/>
                  </a:cubicBezTo>
                  <a:close/>
                </a:path>
              </a:pathLst>
            </a:custGeom>
            <a:solidFill>
              <a:srgbClr val="FFFFFF"/>
            </a:solidFill>
          </p:spPr>
        </p:sp>
      </p:grpSp>
      <p:grpSp>
        <p:nvGrpSpPr>
          <p:cNvPr name="Group 50" id="50"/>
          <p:cNvGrpSpPr>
            <a:grpSpLocks noChangeAspect="true"/>
          </p:cNvGrpSpPr>
          <p:nvPr/>
        </p:nvGrpSpPr>
        <p:grpSpPr>
          <a:xfrm rot="0">
            <a:off x="6282900" y="9695107"/>
            <a:ext cx="507587" cy="507644"/>
            <a:chOff x="0" y="0"/>
            <a:chExt cx="507594" cy="507644"/>
          </a:xfrm>
        </p:grpSpPr>
        <p:sp>
          <p:nvSpPr>
            <p:cNvPr name="Freeform 51" id="51"/>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7122" y="380619"/>
                    <a:pt x="190246" y="380619"/>
                  </a:cubicBezTo>
                  <a:cubicBezTo>
                    <a:pt x="295148" y="380619"/>
                    <a:pt x="380619" y="295275"/>
                    <a:pt x="380619" y="190373"/>
                  </a:cubicBezTo>
                  <a:cubicBezTo>
                    <a:pt x="380619" y="85471"/>
                    <a:pt x="295275" y="0"/>
                    <a:pt x="190246" y="0"/>
                  </a:cubicBezTo>
                  <a:close/>
                </a:path>
              </a:pathLst>
            </a:custGeom>
            <a:solidFill>
              <a:srgbClr val="86D008"/>
            </a:solidFill>
          </p:spPr>
        </p:sp>
        <p:sp>
          <p:nvSpPr>
            <p:cNvPr name="Freeform 52" id="52"/>
            <p:cNvSpPr/>
            <p:nvPr/>
          </p:nvSpPr>
          <p:spPr>
            <a:xfrm flipH="false" flipV="false" rot="0">
              <a:off x="184404" y="168910"/>
              <a:ext cx="259715" cy="272669"/>
            </a:xfrm>
            <a:custGeom>
              <a:avLst/>
              <a:gdLst/>
              <a:ahLst/>
              <a:cxnLst/>
              <a:rect r="r" b="b" t="t" l="l"/>
              <a:pathLst>
                <a:path h="272669" w="259715">
                  <a:moveTo>
                    <a:pt x="172085" y="0"/>
                  </a:moveTo>
                  <a:lnTo>
                    <a:pt x="0" y="172085"/>
                  </a:lnTo>
                  <a:lnTo>
                    <a:pt x="100584" y="272669"/>
                  </a:lnTo>
                  <a:cubicBezTo>
                    <a:pt x="189865" y="257937"/>
                    <a:pt x="258445" y="180721"/>
                    <a:pt x="259715" y="87630"/>
                  </a:cubicBezTo>
                  <a:lnTo>
                    <a:pt x="172085" y="0"/>
                  </a:lnTo>
                  <a:close/>
                </a:path>
              </a:pathLst>
            </a:custGeom>
            <a:solidFill>
              <a:srgbClr val="5DAD07"/>
            </a:solidFill>
          </p:spPr>
        </p:sp>
        <p:sp>
          <p:nvSpPr>
            <p:cNvPr name="Freeform 53" id="53"/>
            <p:cNvSpPr/>
            <p:nvPr/>
          </p:nvSpPr>
          <p:spPr>
            <a:xfrm flipH="false" flipV="false" rot="0">
              <a:off x="120015" y="152654"/>
              <a:ext cx="259080" cy="201549"/>
            </a:xfrm>
            <a:custGeom>
              <a:avLst/>
              <a:gdLst/>
              <a:ahLst/>
              <a:cxnLst/>
              <a:rect r="r" b="b" t="t" l="l"/>
              <a:pathLst>
                <a:path h="201549" w="259080">
                  <a:moveTo>
                    <a:pt x="240284" y="19939"/>
                  </a:moveTo>
                  <a:cubicBezTo>
                    <a:pt x="229235" y="8001"/>
                    <a:pt x="219329" y="0"/>
                    <a:pt x="207391" y="10922"/>
                  </a:cubicBezTo>
                  <a:lnTo>
                    <a:pt x="85598" y="123317"/>
                  </a:lnTo>
                  <a:lnTo>
                    <a:pt x="54864" y="88138"/>
                  </a:lnTo>
                  <a:cubicBezTo>
                    <a:pt x="44196" y="75946"/>
                    <a:pt x="33401" y="82931"/>
                    <a:pt x="21209" y="93599"/>
                  </a:cubicBezTo>
                  <a:cubicBezTo>
                    <a:pt x="9017" y="104267"/>
                    <a:pt x="0" y="114681"/>
                    <a:pt x="10668" y="126873"/>
                  </a:cubicBezTo>
                  <a:lnTo>
                    <a:pt x="68326" y="192913"/>
                  </a:lnTo>
                  <a:cubicBezTo>
                    <a:pt x="75311" y="200914"/>
                    <a:pt x="87503" y="201549"/>
                    <a:pt x="95250" y="194437"/>
                  </a:cubicBezTo>
                  <a:lnTo>
                    <a:pt x="247142" y="54229"/>
                  </a:lnTo>
                  <a:cubicBezTo>
                    <a:pt x="259080" y="43180"/>
                    <a:pt x="251206" y="31877"/>
                    <a:pt x="240157" y="20066"/>
                  </a:cubicBezTo>
                  <a:close/>
                </a:path>
              </a:pathLst>
            </a:custGeom>
            <a:solidFill>
              <a:srgbClr val="FFFFFF"/>
            </a:solidFill>
          </p:spPr>
        </p:sp>
      </p:grpSp>
      <p:grpSp>
        <p:nvGrpSpPr>
          <p:cNvPr name="Group 54" id="54"/>
          <p:cNvGrpSpPr>
            <a:grpSpLocks noChangeAspect="true"/>
          </p:cNvGrpSpPr>
          <p:nvPr/>
        </p:nvGrpSpPr>
        <p:grpSpPr>
          <a:xfrm rot="0">
            <a:off x="6357747" y="4901032"/>
            <a:ext cx="507587" cy="507644"/>
            <a:chOff x="0" y="0"/>
            <a:chExt cx="507594" cy="507644"/>
          </a:xfrm>
        </p:grpSpPr>
        <p:sp>
          <p:nvSpPr>
            <p:cNvPr name="Freeform 55" id="55"/>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069"/>
                    <a:pt x="86995" y="380492"/>
                    <a:pt x="189865" y="380619"/>
                  </a:cubicBezTo>
                  <a:lnTo>
                    <a:pt x="190627" y="380619"/>
                  </a:lnTo>
                  <a:cubicBezTo>
                    <a:pt x="295402" y="380365"/>
                    <a:pt x="380619" y="295148"/>
                    <a:pt x="380619" y="190373"/>
                  </a:cubicBezTo>
                  <a:cubicBezTo>
                    <a:pt x="380619" y="85344"/>
                    <a:pt x="295275" y="0"/>
                    <a:pt x="190246" y="0"/>
                  </a:cubicBezTo>
                  <a:close/>
                </a:path>
              </a:pathLst>
            </a:custGeom>
            <a:solidFill>
              <a:srgbClr val="86D008"/>
            </a:solidFill>
          </p:spPr>
        </p:sp>
        <p:sp>
          <p:nvSpPr>
            <p:cNvPr name="Freeform 56" id="56"/>
            <p:cNvSpPr/>
            <p:nvPr/>
          </p:nvSpPr>
          <p:spPr>
            <a:xfrm flipH="false" flipV="false" rot="0">
              <a:off x="184404" y="168910"/>
              <a:ext cx="259715" cy="272669"/>
            </a:xfrm>
            <a:custGeom>
              <a:avLst/>
              <a:gdLst/>
              <a:ahLst/>
              <a:cxnLst/>
              <a:rect r="r" b="b" t="t" l="l"/>
              <a:pathLst>
                <a:path h="272669" w="259715">
                  <a:moveTo>
                    <a:pt x="172085" y="0"/>
                  </a:moveTo>
                  <a:lnTo>
                    <a:pt x="0" y="172085"/>
                  </a:lnTo>
                  <a:lnTo>
                    <a:pt x="100584" y="272669"/>
                  </a:lnTo>
                  <a:cubicBezTo>
                    <a:pt x="189865" y="257937"/>
                    <a:pt x="258445" y="180721"/>
                    <a:pt x="259715" y="87630"/>
                  </a:cubicBezTo>
                  <a:lnTo>
                    <a:pt x="172085" y="0"/>
                  </a:lnTo>
                  <a:close/>
                </a:path>
              </a:pathLst>
            </a:custGeom>
            <a:solidFill>
              <a:srgbClr val="5DAD07"/>
            </a:solidFill>
          </p:spPr>
        </p:sp>
        <p:sp>
          <p:nvSpPr>
            <p:cNvPr name="Freeform 57" id="57"/>
            <p:cNvSpPr/>
            <p:nvPr/>
          </p:nvSpPr>
          <p:spPr>
            <a:xfrm flipH="false" flipV="false" rot="0">
              <a:off x="120015" y="152654"/>
              <a:ext cx="259080" cy="201549"/>
            </a:xfrm>
            <a:custGeom>
              <a:avLst/>
              <a:gdLst/>
              <a:ahLst/>
              <a:cxnLst/>
              <a:rect r="r" b="b" t="t" l="l"/>
              <a:pathLst>
                <a:path h="201549" w="259080">
                  <a:moveTo>
                    <a:pt x="240284" y="19939"/>
                  </a:moveTo>
                  <a:cubicBezTo>
                    <a:pt x="229235" y="8001"/>
                    <a:pt x="219329" y="0"/>
                    <a:pt x="207391" y="10922"/>
                  </a:cubicBezTo>
                  <a:lnTo>
                    <a:pt x="85598" y="123317"/>
                  </a:lnTo>
                  <a:lnTo>
                    <a:pt x="54864" y="88138"/>
                  </a:lnTo>
                  <a:cubicBezTo>
                    <a:pt x="44196" y="75946"/>
                    <a:pt x="33401" y="82931"/>
                    <a:pt x="21209" y="93599"/>
                  </a:cubicBezTo>
                  <a:cubicBezTo>
                    <a:pt x="9017" y="104267"/>
                    <a:pt x="0" y="114681"/>
                    <a:pt x="10668" y="126873"/>
                  </a:cubicBezTo>
                  <a:lnTo>
                    <a:pt x="68326" y="192913"/>
                  </a:lnTo>
                  <a:cubicBezTo>
                    <a:pt x="75311" y="200914"/>
                    <a:pt x="87503" y="201549"/>
                    <a:pt x="95250" y="194437"/>
                  </a:cubicBezTo>
                  <a:lnTo>
                    <a:pt x="247142" y="54229"/>
                  </a:lnTo>
                  <a:cubicBezTo>
                    <a:pt x="259080" y="43180"/>
                    <a:pt x="251206" y="31877"/>
                    <a:pt x="240157" y="20066"/>
                  </a:cubicBezTo>
                  <a:close/>
                </a:path>
              </a:pathLst>
            </a:custGeom>
            <a:solidFill>
              <a:srgbClr val="FFFFFF"/>
            </a:solidFill>
          </p:spPr>
        </p:sp>
      </p:grpSp>
      <p:sp>
        <p:nvSpPr>
          <p:cNvPr name="TextBox 58" id="58"/>
          <p:cNvSpPr txBox="true"/>
          <p:nvPr/>
        </p:nvSpPr>
        <p:spPr>
          <a:xfrm rot="0">
            <a:off x="1817227" y="387572"/>
            <a:ext cx="3994956" cy="520560"/>
          </a:xfrm>
          <a:prstGeom prst="rect">
            <a:avLst/>
          </a:prstGeom>
        </p:spPr>
        <p:txBody>
          <a:bodyPr anchor="t" rtlCol="false" tIns="0" lIns="0" bIns="0" rIns="0">
            <a:spAutoFit/>
          </a:bodyPr>
          <a:lstStyle/>
          <a:p>
            <a:pPr algn="l">
              <a:lnSpc>
                <a:spcPts val="4335"/>
              </a:lnSpc>
            </a:pPr>
            <a:r>
              <a:rPr lang="en-US" sz="3097" spc="390">
                <a:solidFill>
                  <a:srgbClr val="000000"/>
                </a:solidFill>
                <a:latin typeface="Bantayog"/>
                <a:ea typeface="Bantayog"/>
                <a:cs typeface="Bantayog"/>
                <a:sym typeface="Bantayog"/>
              </a:rPr>
              <a:t>lesson resources</a:t>
            </a:r>
          </a:p>
        </p:txBody>
      </p:sp>
      <p:sp>
        <p:nvSpPr>
          <p:cNvPr name="TextBox 59" id="59"/>
          <p:cNvSpPr txBox="true"/>
          <p:nvPr/>
        </p:nvSpPr>
        <p:spPr>
          <a:xfrm rot="0">
            <a:off x="775916" y="3376031"/>
            <a:ext cx="2343617" cy="1651273"/>
          </a:xfrm>
          <a:prstGeom prst="rect">
            <a:avLst/>
          </a:prstGeom>
        </p:spPr>
        <p:txBody>
          <a:bodyPr anchor="t" rtlCol="false" tIns="0" lIns="0" bIns="0" rIns="0">
            <a:spAutoFit/>
          </a:bodyPr>
          <a:lstStyle/>
          <a:p>
            <a:pPr algn="ctr">
              <a:lnSpc>
                <a:spcPts val="2173"/>
              </a:lnSpc>
            </a:pPr>
            <a:r>
              <a:rPr lang="en-US" sz="1601">
                <a:solidFill>
                  <a:srgbClr val="000000"/>
                </a:solidFill>
                <a:latin typeface="DejaVu Serif Bold"/>
                <a:ea typeface="DejaVu Serif Bold"/>
                <a:cs typeface="DejaVu Serif Bold"/>
                <a:sym typeface="DejaVu Serif Bold"/>
              </a:rPr>
              <a:t>If someone asks for my identity information in the virtual environment, I will give them this information.</a:t>
            </a:r>
          </a:p>
        </p:txBody>
      </p:sp>
      <p:sp>
        <p:nvSpPr>
          <p:cNvPr name="TextBox 60" id="60"/>
          <p:cNvSpPr txBox="true"/>
          <p:nvPr/>
        </p:nvSpPr>
        <p:spPr>
          <a:xfrm rot="0">
            <a:off x="715366" y="8157039"/>
            <a:ext cx="2464727" cy="885558"/>
          </a:xfrm>
          <a:prstGeom prst="rect">
            <a:avLst/>
          </a:prstGeom>
        </p:spPr>
        <p:txBody>
          <a:bodyPr anchor="t" rtlCol="false" tIns="0" lIns="0" bIns="0" rIns="0">
            <a:spAutoFit/>
          </a:bodyPr>
          <a:lstStyle/>
          <a:p>
            <a:pPr algn="ctr">
              <a:lnSpc>
                <a:spcPts val="2322"/>
              </a:lnSpc>
            </a:pPr>
            <a:r>
              <a:rPr lang="en-US" sz="1698">
                <a:solidFill>
                  <a:srgbClr val="000000"/>
                </a:solidFill>
                <a:latin typeface="DejaVu Serif Bold"/>
                <a:ea typeface="DejaVu Serif Bold"/>
                <a:cs typeface="DejaVu Serif Bold"/>
                <a:sym typeface="DejaVu Serif Bold"/>
              </a:rPr>
              <a:t>All games in the virtual environment are age appropriate.</a:t>
            </a:r>
          </a:p>
        </p:txBody>
      </p:sp>
      <p:sp>
        <p:nvSpPr>
          <p:cNvPr name="TextBox 61" id="61"/>
          <p:cNvSpPr txBox="true"/>
          <p:nvPr/>
        </p:nvSpPr>
        <p:spPr>
          <a:xfrm rot="0">
            <a:off x="4415114" y="3402549"/>
            <a:ext cx="2542013" cy="1180576"/>
          </a:xfrm>
          <a:prstGeom prst="rect">
            <a:avLst/>
          </a:prstGeom>
        </p:spPr>
        <p:txBody>
          <a:bodyPr anchor="t" rtlCol="false" tIns="0" lIns="0" bIns="0" rIns="0">
            <a:spAutoFit/>
          </a:bodyPr>
          <a:lstStyle/>
          <a:p>
            <a:pPr algn="ctr">
              <a:lnSpc>
                <a:spcPts val="2322"/>
              </a:lnSpc>
            </a:pPr>
            <a:r>
              <a:rPr lang="en-US" sz="1698">
                <a:solidFill>
                  <a:srgbClr val="000000"/>
                </a:solidFill>
                <a:latin typeface="DejaVu Serif Bold"/>
                <a:ea typeface="DejaVu Serif Bold"/>
                <a:cs typeface="DejaVu Serif Bold"/>
                <a:sym typeface="DejaVu Serif Bold"/>
              </a:rPr>
              <a:t>In digital conversations, everyone always tells the truth.</a:t>
            </a:r>
          </a:p>
        </p:txBody>
      </p:sp>
      <p:sp>
        <p:nvSpPr>
          <p:cNvPr name="TextBox 62" id="62"/>
          <p:cNvSpPr txBox="true"/>
          <p:nvPr/>
        </p:nvSpPr>
        <p:spPr>
          <a:xfrm rot="0">
            <a:off x="4397264" y="8157039"/>
            <a:ext cx="2577684" cy="1180576"/>
          </a:xfrm>
          <a:prstGeom prst="rect">
            <a:avLst/>
          </a:prstGeom>
        </p:spPr>
        <p:txBody>
          <a:bodyPr anchor="t" rtlCol="false" tIns="0" lIns="0" bIns="0" rIns="0">
            <a:spAutoFit/>
          </a:bodyPr>
          <a:lstStyle/>
          <a:p>
            <a:pPr algn="ctr">
              <a:lnSpc>
                <a:spcPts val="2322"/>
              </a:lnSpc>
            </a:pPr>
            <a:r>
              <a:rPr lang="en-US" sz="1698">
                <a:solidFill>
                  <a:srgbClr val="000000"/>
                </a:solidFill>
                <a:latin typeface="DejaVu Serif Bold"/>
                <a:ea typeface="DejaVu Serif Bold"/>
                <a:cs typeface="DejaVu Serif Bold"/>
                <a:sym typeface="DejaVu Serif Bold"/>
              </a:rPr>
              <a:t>If someone wants to see my photo online, I can take my photo and send it to them.</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63503" y="-63503"/>
            <a:ext cx="7683303" cy="10814304"/>
            <a:chOff x="0" y="0"/>
            <a:chExt cx="7683297" cy="10814304"/>
          </a:xfrm>
        </p:grpSpPr>
        <p:sp>
          <p:nvSpPr>
            <p:cNvPr name="Freeform 3" id="3"/>
            <p:cNvSpPr/>
            <p:nvPr/>
          </p:nvSpPr>
          <p:spPr>
            <a:xfrm flipH="false" flipV="false" rot="0">
              <a:off x="63500"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FFFFF"/>
            </a:solidFill>
          </p:spPr>
        </p:sp>
        <p:sp>
          <p:nvSpPr>
            <p:cNvPr name="Freeform 4" id="4"/>
            <p:cNvSpPr/>
            <p:nvPr/>
          </p:nvSpPr>
          <p:spPr>
            <a:xfrm flipH="false" flipV="false" rot="0">
              <a:off x="63500"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FFFFF"/>
            </a:solidFill>
          </p:spPr>
        </p:sp>
        <p:sp>
          <p:nvSpPr>
            <p:cNvPr name="Freeform 5" id="5"/>
            <p:cNvSpPr/>
            <p:nvPr/>
          </p:nvSpPr>
          <p:spPr>
            <a:xfrm flipH="false" flipV="false" rot="0">
              <a:off x="521081" y="1351280"/>
              <a:ext cx="6714490" cy="9027541"/>
            </a:xfrm>
            <a:custGeom>
              <a:avLst/>
              <a:gdLst/>
              <a:ahLst/>
              <a:cxnLst/>
              <a:rect r="r" b="b" t="t" l="l"/>
              <a:pathLst>
                <a:path h="9027541" w="6714490">
                  <a:moveTo>
                    <a:pt x="0" y="0"/>
                  </a:moveTo>
                  <a:lnTo>
                    <a:pt x="6714490" y="0"/>
                  </a:lnTo>
                  <a:lnTo>
                    <a:pt x="6714490" y="9027541"/>
                  </a:lnTo>
                  <a:lnTo>
                    <a:pt x="0" y="9027541"/>
                  </a:lnTo>
                  <a:close/>
                </a:path>
              </a:pathLst>
            </a:custGeom>
            <a:solidFill>
              <a:srgbClr val="A7CBDF"/>
            </a:solidFill>
          </p:spPr>
        </p:sp>
        <p:sp>
          <p:nvSpPr>
            <p:cNvPr name="Freeform 6" id="6"/>
            <p:cNvSpPr/>
            <p:nvPr/>
          </p:nvSpPr>
          <p:spPr>
            <a:xfrm flipH="false" flipV="false" rot="0">
              <a:off x="521081" y="407797"/>
              <a:ext cx="6714490" cy="736600"/>
            </a:xfrm>
            <a:custGeom>
              <a:avLst/>
              <a:gdLst/>
              <a:ahLst/>
              <a:cxnLst/>
              <a:rect r="r" b="b" t="t" l="l"/>
              <a:pathLst>
                <a:path h="736600" w="6714490">
                  <a:moveTo>
                    <a:pt x="0" y="0"/>
                  </a:moveTo>
                  <a:lnTo>
                    <a:pt x="0" y="736600"/>
                  </a:lnTo>
                  <a:lnTo>
                    <a:pt x="6714490" y="736600"/>
                  </a:lnTo>
                  <a:lnTo>
                    <a:pt x="6714490" y="0"/>
                  </a:lnTo>
                  <a:close/>
                </a:path>
              </a:pathLst>
            </a:custGeom>
            <a:solidFill>
              <a:srgbClr val="A7CBDF"/>
            </a:solidFill>
          </p:spPr>
        </p:sp>
        <p:sp>
          <p:nvSpPr>
            <p:cNvPr name="Freeform 7" id="7"/>
            <p:cNvSpPr/>
            <p:nvPr/>
          </p:nvSpPr>
          <p:spPr>
            <a:xfrm flipH="false" flipV="false" rot="0">
              <a:off x="522351" y="1351280"/>
              <a:ext cx="2977515" cy="4273042"/>
            </a:xfrm>
            <a:custGeom>
              <a:avLst/>
              <a:gdLst/>
              <a:ahLst/>
              <a:cxnLst/>
              <a:rect r="r" b="b" t="t" l="l"/>
              <a:pathLst>
                <a:path h="4273042" w="2977515">
                  <a:moveTo>
                    <a:pt x="270002" y="0"/>
                  </a:moveTo>
                  <a:cubicBezTo>
                    <a:pt x="120904" y="0"/>
                    <a:pt x="0" y="120904"/>
                    <a:pt x="0" y="270002"/>
                  </a:cubicBezTo>
                  <a:lnTo>
                    <a:pt x="0" y="4003040"/>
                  </a:lnTo>
                  <a:cubicBezTo>
                    <a:pt x="0" y="4149979"/>
                    <a:pt x="117348" y="4269486"/>
                    <a:pt x="263398" y="4273042"/>
                  </a:cubicBezTo>
                  <a:lnTo>
                    <a:pt x="2714371" y="4273042"/>
                  </a:lnTo>
                  <a:cubicBezTo>
                    <a:pt x="2855849" y="4269613"/>
                    <a:pt x="2970403" y="4157345"/>
                    <a:pt x="2977515" y="4016756"/>
                  </a:cubicBezTo>
                  <a:lnTo>
                    <a:pt x="2977515" y="4016756"/>
                  </a:lnTo>
                  <a:lnTo>
                    <a:pt x="2977515" y="256286"/>
                  </a:lnTo>
                  <a:lnTo>
                    <a:pt x="2977515" y="256286"/>
                  </a:lnTo>
                  <a:cubicBezTo>
                    <a:pt x="2970403" y="113538"/>
                    <a:pt x="2852293" y="0"/>
                    <a:pt x="2707767" y="0"/>
                  </a:cubicBezTo>
                  <a:close/>
                </a:path>
              </a:pathLst>
            </a:custGeom>
            <a:solidFill>
              <a:srgbClr val="22296A"/>
            </a:solidFill>
          </p:spPr>
        </p:sp>
        <p:sp>
          <p:nvSpPr>
            <p:cNvPr name="Freeform 8" id="8"/>
            <p:cNvSpPr/>
            <p:nvPr/>
          </p:nvSpPr>
          <p:spPr>
            <a:xfrm flipH="false" flipV="false" rot="0">
              <a:off x="691896" y="1576705"/>
              <a:ext cx="2638806" cy="3786759"/>
            </a:xfrm>
            <a:custGeom>
              <a:avLst/>
              <a:gdLst/>
              <a:ahLst/>
              <a:cxnLst/>
              <a:rect r="r" b="b" t="t" l="l"/>
              <a:pathLst>
                <a:path h="3786759" w="2638806">
                  <a:moveTo>
                    <a:pt x="239268" y="0"/>
                  </a:moveTo>
                  <a:cubicBezTo>
                    <a:pt x="107061" y="0"/>
                    <a:pt x="0" y="107188"/>
                    <a:pt x="0" y="239268"/>
                  </a:cubicBezTo>
                  <a:lnTo>
                    <a:pt x="0" y="3547491"/>
                  </a:lnTo>
                  <a:cubicBezTo>
                    <a:pt x="0" y="3679698"/>
                    <a:pt x="107188" y="3786759"/>
                    <a:pt x="239268" y="3786759"/>
                  </a:cubicBezTo>
                  <a:lnTo>
                    <a:pt x="2399538" y="3786759"/>
                  </a:lnTo>
                  <a:cubicBezTo>
                    <a:pt x="2531745" y="3786759"/>
                    <a:pt x="2638806" y="3679571"/>
                    <a:pt x="2638806" y="3547491"/>
                  </a:cubicBezTo>
                  <a:lnTo>
                    <a:pt x="2638806" y="239395"/>
                  </a:lnTo>
                  <a:cubicBezTo>
                    <a:pt x="2638806" y="107188"/>
                    <a:pt x="2531618" y="127"/>
                    <a:pt x="2399538" y="127"/>
                  </a:cubicBezTo>
                  <a:close/>
                </a:path>
              </a:pathLst>
            </a:custGeom>
            <a:solidFill>
              <a:srgbClr val="CDEACE"/>
            </a:solidFill>
          </p:spPr>
        </p:sp>
        <p:sp>
          <p:nvSpPr>
            <p:cNvPr name="Freeform 9" id="9"/>
            <p:cNvSpPr/>
            <p:nvPr/>
          </p:nvSpPr>
          <p:spPr>
            <a:xfrm flipH="false" flipV="false" rot="0">
              <a:off x="4256278" y="1351280"/>
              <a:ext cx="2977515" cy="4273042"/>
            </a:xfrm>
            <a:custGeom>
              <a:avLst/>
              <a:gdLst/>
              <a:ahLst/>
              <a:cxnLst/>
              <a:rect r="r" b="b" t="t" l="l"/>
              <a:pathLst>
                <a:path h="4273042" w="2977515">
                  <a:moveTo>
                    <a:pt x="270002" y="0"/>
                  </a:moveTo>
                  <a:cubicBezTo>
                    <a:pt x="120904" y="0"/>
                    <a:pt x="0" y="120904"/>
                    <a:pt x="0" y="270002"/>
                  </a:cubicBezTo>
                  <a:lnTo>
                    <a:pt x="0" y="4003040"/>
                  </a:lnTo>
                  <a:cubicBezTo>
                    <a:pt x="0" y="4149979"/>
                    <a:pt x="117348" y="4269486"/>
                    <a:pt x="263398" y="4273042"/>
                  </a:cubicBezTo>
                  <a:lnTo>
                    <a:pt x="2714371" y="4273042"/>
                  </a:lnTo>
                  <a:cubicBezTo>
                    <a:pt x="2855849" y="4269613"/>
                    <a:pt x="2970403" y="4157345"/>
                    <a:pt x="2977515" y="4016756"/>
                  </a:cubicBezTo>
                  <a:lnTo>
                    <a:pt x="2977515" y="4016756"/>
                  </a:lnTo>
                  <a:lnTo>
                    <a:pt x="2977515" y="256286"/>
                  </a:lnTo>
                  <a:lnTo>
                    <a:pt x="2977515" y="256286"/>
                  </a:lnTo>
                  <a:cubicBezTo>
                    <a:pt x="2970403" y="113538"/>
                    <a:pt x="2852293" y="0"/>
                    <a:pt x="2707767" y="0"/>
                  </a:cubicBezTo>
                  <a:close/>
                </a:path>
              </a:pathLst>
            </a:custGeom>
            <a:solidFill>
              <a:srgbClr val="22296A"/>
            </a:solidFill>
          </p:spPr>
        </p:sp>
      </p:grpSp>
      <p:grpSp>
        <p:nvGrpSpPr>
          <p:cNvPr name="Group 10" id="10"/>
          <p:cNvGrpSpPr>
            <a:grpSpLocks noChangeAspect="true"/>
          </p:cNvGrpSpPr>
          <p:nvPr/>
        </p:nvGrpSpPr>
        <p:grpSpPr>
          <a:xfrm rot="0">
            <a:off x="4376166" y="1513265"/>
            <a:ext cx="2638901" cy="3786692"/>
            <a:chOff x="0" y="0"/>
            <a:chExt cx="2638908" cy="3786696"/>
          </a:xfrm>
        </p:grpSpPr>
        <p:sp>
          <p:nvSpPr>
            <p:cNvPr name="Freeform 11" id="11"/>
            <p:cNvSpPr/>
            <p:nvPr/>
          </p:nvSpPr>
          <p:spPr>
            <a:xfrm flipH="false" flipV="false" rot="0">
              <a:off x="0" y="0"/>
              <a:ext cx="2638806" cy="3786759"/>
            </a:xfrm>
            <a:custGeom>
              <a:avLst/>
              <a:gdLst/>
              <a:ahLst/>
              <a:cxnLst/>
              <a:rect r="r" b="b" t="t" l="l"/>
              <a:pathLst>
                <a:path h="3786759" w="2638806">
                  <a:moveTo>
                    <a:pt x="2399538" y="3786759"/>
                  </a:moveTo>
                  <a:lnTo>
                    <a:pt x="239268" y="3786759"/>
                  </a:lnTo>
                  <a:cubicBezTo>
                    <a:pt x="107188" y="3786759"/>
                    <a:pt x="0" y="3679571"/>
                    <a:pt x="0" y="3547364"/>
                  </a:cubicBezTo>
                  <a:lnTo>
                    <a:pt x="0" y="239268"/>
                  </a:lnTo>
                  <a:cubicBezTo>
                    <a:pt x="0" y="107188"/>
                    <a:pt x="107188" y="0"/>
                    <a:pt x="239268" y="0"/>
                  </a:cubicBezTo>
                  <a:lnTo>
                    <a:pt x="2399538" y="0"/>
                  </a:lnTo>
                  <a:cubicBezTo>
                    <a:pt x="2531745" y="0"/>
                    <a:pt x="2638806" y="107188"/>
                    <a:pt x="2638806" y="239268"/>
                  </a:cubicBezTo>
                  <a:lnTo>
                    <a:pt x="2638806" y="3547364"/>
                  </a:lnTo>
                  <a:cubicBezTo>
                    <a:pt x="2638806" y="3679571"/>
                    <a:pt x="2531618" y="3786632"/>
                    <a:pt x="2399538" y="3786632"/>
                  </a:cubicBezTo>
                </a:path>
              </a:pathLst>
            </a:custGeom>
            <a:solidFill>
              <a:srgbClr val="CDEACE"/>
            </a:solidFill>
          </p:spPr>
        </p:sp>
      </p:grpSp>
      <p:grpSp>
        <p:nvGrpSpPr>
          <p:cNvPr name="Group 12" id="12"/>
          <p:cNvGrpSpPr>
            <a:grpSpLocks noChangeAspect="true"/>
          </p:cNvGrpSpPr>
          <p:nvPr/>
        </p:nvGrpSpPr>
        <p:grpSpPr>
          <a:xfrm rot="0">
            <a:off x="395278" y="5978757"/>
            <a:ext cx="3104531" cy="4400017"/>
            <a:chOff x="0" y="0"/>
            <a:chExt cx="3104528" cy="4400017"/>
          </a:xfrm>
        </p:grpSpPr>
        <p:sp>
          <p:nvSpPr>
            <p:cNvPr name="Freeform 13" id="13"/>
            <p:cNvSpPr/>
            <p:nvPr/>
          </p:nvSpPr>
          <p:spPr>
            <a:xfrm flipH="false" flipV="false" rot="0">
              <a:off x="63500" y="63500"/>
              <a:ext cx="2977642" cy="4273042"/>
            </a:xfrm>
            <a:custGeom>
              <a:avLst/>
              <a:gdLst/>
              <a:ahLst/>
              <a:cxnLst/>
              <a:rect r="r" b="b" t="t" l="l"/>
              <a:pathLst>
                <a:path h="4273042" w="2977642">
                  <a:moveTo>
                    <a:pt x="270002" y="0"/>
                  </a:moveTo>
                  <a:cubicBezTo>
                    <a:pt x="120904" y="0"/>
                    <a:pt x="0" y="120904"/>
                    <a:pt x="0" y="270002"/>
                  </a:cubicBezTo>
                  <a:lnTo>
                    <a:pt x="0" y="4003040"/>
                  </a:lnTo>
                  <a:cubicBezTo>
                    <a:pt x="0" y="4149979"/>
                    <a:pt x="117348" y="4269486"/>
                    <a:pt x="263398" y="4273042"/>
                  </a:cubicBezTo>
                  <a:lnTo>
                    <a:pt x="2714498" y="4273042"/>
                  </a:lnTo>
                  <a:cubicBezTo>
                    <a:pt x="2855976" y="4269613"/>
                    <a:pt x="2970530" y="4157345"/>
                    <a:pt x="2977642" y="4016756"/>
                  </a:cubicBezTo>
                  <a:lnTo>
                    <a:pt x="2977642" y="4016756"/>
                  </a:lnTo>
                  <a:lnTo>
                    <a:pt x="2977642" y="256286"/>
                  </a:lnTo>
                  <a:lnTo>
                    <a:pt x="2977642" y="256286"/>
                  </a:lnTo>
                  <a:cubicBezTo>
                    <a:pt x="2970403" y="113538"/>
                    <a:pt x="2852293" y="0"/>
                    <a:pt x="2707767" y="0"/>
                  </a:cubicBezTo>
                  <a:close/>
                </a:path>
              </a:pathLst>
            </a:custGeom>
            <a:solidFill>
              <a:srgbClr val="22296A"/>
            </a:solidFill>
          </p:spPr>
        </p:sp>
        <p:sp>
          <p:nvSpPr>
            <p:cNvPr name="Freeform 14" id="14"/>
            <p:cNvSpPr/>
            <p:nvPr/>
          </p:nvSpPr>
          <p:spPr>
            <a:xfrm flipH="false" flipV="false" rot="0">
              <a:off x="233045" y="306705"/>
              <a:ext cx="2638806" cy="3786632"/>
            </a:xfrm>
            <a:custGeom>
              <a:avLst/>
              <a:gdLst/>
              <a:ahLst/>
              <a:cxnLst/>
              <a:rect r="r" b="b" t="t" l="l"/>
              <a:pathLst>
                <a:path h="3786632" w="2638806">
                  <a:moveTo>
                    <a:pt x="239268" y="0"/>
                  </a:moveTo>
                  <a:cubicBezTo>
                    <a:pt x="107061" y="0"/>
                    <a:pt x="0" y="107188"/>
                    <a:pt x="0" y="239268"/>
                  </a:cubicBezTo>
                  <a:lnTo>
                    <a:pt x="0" y="3547364"/>
                  </a:lnTo>
                  <a:cubicBezTo>
                    <a:pt x="0" y="3679571"/>
                    <a:pt x="107188" y="3786632"/>
                    <a:pt x="239268" y="3786632"/>
                  </a:cubicBezTo>
                  <a:lnTo>
                    <a:pt x="2399538" y="3786632"/>
                  </a:lnTo>
                  <a:cubicBezTo>
                    <a:pt x="2531618" y="3786632"/>
                    <a:pt x="2638806" y="3679571"/>
                    <a:pt x="2638806" y="3547491"/>
                  </a:cubicBezTo>
                  <a:lnTo>
                    <a:pt x="2638806" y="3547491"/>
                  </a:lnTo>
                  <a:lnTo>
                    <a:pt x="2638806" y="239268"/>
                  </a:lnTo>
                  <a:lnTo>
                    <a:pt x="2638806" y="239268"/>
                  </a:lnTo>
                  <a:cubicBezTo>
                    <a:pt x="2638806" y="107188"/>
                    <a:pt x="2531618" y="0"/>
                    <a:pt x="2399538" y="0"/>
                  </a:cubicBezTo>
                  <a:close/>
                </a:path>
              </a:pathLst>
            </a:custGeom>
            <a:solidFill>
              <a:srgbClr val="CDEACE"/>
            </a:solidFill>
          </p:spPr>
        </p:sp>
      </p:grpSp>
      <p:grpSp>
        <p:nvGrpSpPr>
          <p:cNvPr name="Group 15" id="15"/>
          <p:cNvGrpSpPr>
            <a:grpSpLocks noChangeAspect="true"/>
          </p:cNvGrpSpPr>
          <p:nvPr/>
        </p:nvGrpSpPr>
        <p:grpSpPr>
          <a:xfrm rot="0">
            <a:off x="4129240" y="5978757"/>
            <a:ext cx="3104531" cy="4400017"/>
            <a:chOff x="0" y="0"/>
            <a:chExt cx="3104528" cy="4400017"/>
          </a:xfrm>
        </p:grpSpPr>
        <p:sp>
          <p:nvSpPr>
            <p:cNvPr name="Freeform 16" id="16"/>
            <p:cNvSpPr/>
            <p:nvPr/>
          </p:nvSpPr>
          <p:spPr>
            <a:xfrm flipH="false" flipV="false" rot="0">
              <a:off x="63500" y="63500"/>
              <a:ext cx="2977642" cy="4273042"/>
            </a:xfrm>
            <a:custGeom>
              <a:avLst/>
              <a:gdLst/>
              <a:ahLst/>
              <a:cxnLst/>
              <a:rect r="r" b="b" t="t" l="l"/>
              <a:pathLst>
                <a:path h="4273042" w="2977642">
                  <a:moveTo>
                    <a:pt x="270002" y="0"/>
                  </a:moveTo>
                  <a:cubicBezTo>
                    <a:pt x="120904" y="0"/>
                    <a:pt x="0" y="120904"/>
                    <a:pt x="0" y="270002"/>
                  </a:cubicBezTo>
                  <a:lnTo>
                    <a:pt x="0" y="4003040"/>
                  </a:lnTo>
                  <a:cubicBezTo>
                    <a:pt x="0" y="4149979"/>
                    <a:pt x="117348" y="4269486"/>
                    <a:pt x="263398" y="4273042"/>
                  </a:cubicBezTo>
                  <a:lnTo>
                    <a:pt x="2714498" y="4273042"/>
                  </a:lnTo>
                  <a:cubicBezTo>
                    <a:pt x="2855976" y="4269613"/>
                    <a:pt x="2970530" y="4157345"/>
                    <a:pt x="2977642" y="4016756"/>
                  </a:cubicBezTo>
                  <a:lnTo>
                    <a:pt x="2977642" y="4016756"/>
                  </a:lnTo>
                  <a:lnTo>
                    <a:pt x="2977642" y="256286"/>
                  </a:lnTo>
                  <a:lnTo>
                    <a:pt x="2977642" y="256286"/>
                  </a:lnTo>
                  <a:cubicBezTo>
                    <a:pt x="2970403" y="113538"/>
                    <a:pt x="2852293" y="0"/>
                    <a:pt x="2707767" y="0"/>
                  </a:cubicBezTo>
                  <a:close/>
                </a:path>
              </a:pathLst>
            </a:custGeom>
            <a:solidFill>
              <a:srgbClr val="22296A"/>
            </a:solidFill>
          </p:spPr>
        </p:sp>
        <p:sp>
          <p:nvSpPr>
            <p:cNvPr name="Freeform 17" id="17"/>
            <p:cNvSpPr/>
            <p:nvPr/>
          </p:nvSpPr>
          <p:spPr>
            <a:xfrm flipH="false" flipV="false" rot="0">
              <a:off x="247015" y="306705"/>
              <a:ext cx="2638806" cy="3786759"/>
            </a:xfrm>
            <a:custGeom>
              <a:avLst/>
              <a:gdLst/>
              <a:ahLst/>
              <a:cxnLst/>
              <a:rect r="r" b="b" t="t" l="l"/>
              <a:pathLst>
                <a:path h="3786759" w="2638806">
                  <a:moveTo>
                    <a:pt x="2399538" y="3786759"/>
                  </a:moveTo>
                  <a:lnTo>
                    <a:pt x="239268" y="3786759"/>
                  </a:lnTo>
                  <a:cubicBezTo>
                    <a:pt x="107061" y="3786759"/>
                    <a:pt x="0" y="3679571"/>
                    <a:pt x="0" y="3547491"/>
                  </a:cubicBezTo>
                  <a:lnTo>
                    <a:pt x="0" y="239268"/>
                  </a:lnTo>
                  <a:cubicBezTo>
                    <a:pt x="0" y="107061"/>
                    <a:pt x="107188" y="0"/>
                    <a:pt x="239268" y="0"/>
                  </a:cubicBezTo>
                  <a:lnTo>
                    <a:pt x="2399538" y="0"/>
                  </a:lnTo>
                  <a:cubicBezTo>
                    <a:pt x="2531745" y="0"/>
                    <a:pt x="2638806" y="107188"/>
                    <a:pt x="2638806" y="239268"/>
                  </a:cubicBezTo>
                  <a:lnTo>
                    <a:pt x="2638806" y="3547364"/>
                  </a:lnTo>
                  <a:cubicBezTo>
                    <a:pt x="2638806" y="3679571"/>
                    <a:pt x="2531618" y="3786632"/>
                    <a:pt x="2399538" y="3786632"/>
                  </a:cubicBezTo>
                </a:path>
              </a:pathLst>
            </a:custGeom>
            <a:solidFill>
              <a:srgbClr val="CDEACE"/>
            </a:solidFill>
          </p:spPr>
        </p:sp>
      </p:grpSp>
      <p:sp>
        <p:nvSpPr>
          <p:cNvPr name="Freeform 18" id="18"/>
          <p:cNvSpPr/>
          <p:nvPr/>
        </p:nvSpPr>
        <p:spPr>
          <a:xfrm flipH="false" flipV="false" rot="0">
            <a:off x="1072629" y="1673952"/>
            <a:ext cx="1751086" cy="1751086"/>
          </a:xfrm>
          <a:custGeom>
            <a:avLst/>
            <a:gdLst/>
            <a:ahLst/>
            <a:cxnLst/>
            <a:rect r="r" b="b" t="t" l="l"/>
            <a:pathLst>
              <a:path h="1751086" w="1751086">
                <a:moveTo>
                  <a:pt x="0" y="0"/>
                </a:moveTo>
                <a:lnTo>
                  <a:pt x="1751086" y="0"/>
                </a:lnTo>
                <a:lnTo>
                  <a:pt x="1751086" y="1751086"/>
                </a:lnTo>
                <a:lnTo>
                  <a:pt x="0" y="1751086"/>
                </a:lnTo>
                <a:lnTo>
                  <a:pt x="0" y="0"/>
                </a:lnTo>
                <a:close/>
              </a:path>
            </a:pathLst>
          </a:custGeom>
          <a:blipFill>
            <a:blip r:embed="rId2"/>
            <a:stretch>
              <a:fillRect l="0" t="0" r="0" b="0"/>
            </a:stretch>
          </a:blipFill>
        </p:spPr>
      </p:sp>
      <p:sp>
        <p:nvSpPr>
          <p:cNvPr name="Freeform 19" id="19"/>
          <p:cNvSpPr/>
          <p:nvPr/>
        </p:nvSpPr>
        <p:spPr>
          <a:xfrm flipH="false" flipV="false" rot="0">
            <a:off x="4806591" y="1673952"/>
            <a:ext cx="1751086" cy="1751086"/>
          </a:xfrm>
          <a:custGeom>
            <a:avLst/>
            <a:gdLst/>
            <a:ahLst/>
            <a:cxnLst/>
            <a:rect r="r" b="b" t="t" l="l"/>
            <a:pathLst>
              <a:path h="1751086" w="1751086">
                <a:moveTo>
                  <a:pt x="0" y="0"/>
                </a:moveTo>
                <a:lnTo>
                  <a:pt x="1751086" y="0"/>
                </a:lnTo>
                <a:lnTo>
                  <a:pt x="1751086" y="1751086"/>
                </a:lnTo>
                <a:lnTo>
                  <a:pt x="0" y="1751086"/>
                </a:lnTo>
                <a:lnTo>
                  <a:pt x="0" y="0"/>
                </a:lnTo>
                <a:close/>
              </a:path>
            </a:pathLst>
          </a:custGeom>
          <a:blipFill>
            <a:blip r:embed="rId2"/>
            <a:stretch>
              <a:fillRect l="0" t="0" r="0" b="0"/>
            </a:stretch>
          </a:blipFill>
        </p:spPr>
      </p:sp>
      <p:sp>
        <p:nvSpPr>
          <p:cNvPr name="Freeform 20" id="20"/>
          <p:cNvSpPr/>
          <p:nvPr/>
        </p:nvSpPr>
        <p:spPr>
          <a:xfrm flipH="false" flipV="false" rot="0">
            <a:off x="1072629" y="6428432"/>
            <a:ext cx="1751086" cy="1751086"/>
          </a:xfrm>
          <a:custGeom>
            <a:avLst/>
            <a:gdLst/>
            <a:ahLst/>
            <a:cxnLst/>
            <a:rect r="r" b="b" t="t" l="l"/>
            <a:pathLst>
              <a:path h="1751086" w="1751086">
                <a:moveTo>
                  <a:pt x="0" y="0"/>
                </a:moveTo>
                <a:lnTo>
                  <a:pt x="1751086" y="0"/>
                </a:lnTo>
                <a:lnTo>
                  <a:pt x="1751086" y="1751086"/>
                </a:lnTo>
                <a:lnTo>
                  <a:pt x="0" y="1751086"/>
                </a:lnTo>
                <a:lnTo>
                  <a:pt x="0" y="0"/>
                </a:lnTo>
                <a:close/>
              </a:path>
            </a:pathLst>
          </a:custGeom>
          <a:blipFill>
            <a:blip r:embed="rId2"/>
            <a:stretch>
              <a:fillRect l="0" t="0" r="0" b="0"/>
            </a:stretch>
          </a:blipFill>
        </p:spPr>
      </p:sp>
      <p:sp>
        <p:nvSpPr>
          <p:cNvPr name="Freeform 21" id="21"/>
          <p:cNvSpPr/>
          <p:nvPr/>
        </p:nvSpPr>
        <p:spPr>
          <a:xfrm flipH="false" flipV="false" rot="0">
            <a:off x="4806591" y="6428432"/>
            <a:ext cx="1751086" cy="1751086"/>
          </a:xfrm>
          <a:custGeom>
            <a:avLst/>
            <a:gdLst/>
            <a:ahLst/>
            <a:cxnLst/>
            <a:rect r="r" b="b" t="t" l="l"/>
            <a:pathLst>
              <a:path h="1751086" w="1751086">
                <a:moveTo>
                  <a:pt x="0" y="0"/>
                </a:moveTo>
                <a:lnTo>
                  <a:pt x="1751086" y="0"/>
                </a:lnTo>
                <a:lnTo>
                  <a:pt x="1751086" y="1751086"/>
                </a:lnTo>
                <a:lnTo>
                  <a:pt x="0" y="1751086"/>
                </a:lnTo>
                <a:lnTo>
                  <a:pt x="0" y="0"/>
                </a:lnTo>
                <a:close/>
              </a:path>
            </a:pathLst>
          </a:custGeom>
          <a:blipFill>
            <a:blip r:embed="rId2"/>
            <a:stretch>
              <a:fillRect l="0" t="0" r="0" b="0"/>
            </a:stretch>
          </a:blipFill>
        </p:spPr>
      </p:sp>
      <p:grpSp>
        <p:nvGrpSpPr>
          <p:cNvPr name="Group 22" id="22"/>
          <p:cNvGrpSpPr>
            <a:grpSpLocks noChangeAspect="true"/>
          </p:cNvGrpSpPr>
          <p:nvPr/>
        </p:nvGrpSpPr>
        <p:grpSpPr>
          <a:xfrm rot="0">
            <a:off x="817483" y="4938560"/>
            <a:ext cx="507587" cy="507644"/>
            <a:chOff x="0" y="0"/>
            <a:chExt cx="507594" cy="507644"/>
          </a:xfrm>
        </p:grpSpPr>
        <p:sp>
          <p:nvSpPr>
            <p:cNvPr name="Freeform 23" id="23"/>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323"/>
                    <a:pt x="87122" y="380619"/>
                    <a:pt x="190246" y="380619"/>
                  </a:cubicBezTo>
                  <a:cubicBezTo>
                    <a:pt x="295148" y="380619"/>
                    <a:pt x="380619" y="295275"/>
                    <a:pt x="380619" y="190373"/>
                  </a:cubicBezTo>
                  <a:cubicBezTo>
                    <a:pt x="380619" y="85471"/>
                    <a:pt x="295275" y="0"/>
                    <a:pt x="190246" y="0"/>
                  </a:cubicBezTo>
                  <a:close/>
                </a:path>
              </a:pathLst>
            </a:custGeom>
            <a:solidFill>
              <a:srgbClr val="FF3838"/>
            </a:solidFill>
          </p:spPr>
        </p:sp>
        <p:sp>
          <p:nvSpPr>
            <p:cNvPr name="Freeform 24" id="24"/>
            <p:cNvSpPr/>
            <p:nvPr/>
          </p:nvSpPr>
          <p:spPr>
            <a:xfrm flipH="false" flipV="false" rot="0">
              <a:off x="161798" y="162941"/>
              <a:ext cx="282194" cy="281305"/>
            </a:xfrm>
            <a:custGeom>
              <a:avLst/>
              <a:gdLst/>
              <a:ahLst/>
              <a:cxnLst/>
              <a:rect r="r" b="b" t="t" l="l"/>
              <a:pathLst>
                <a:path h="281305" w="282194">
                  <a:moveTo>
                    <a:pt x="282194" y="94742"/>
                  </a:moveTo>
                  <a:lnTo>
                    <a:pt x="186563" y="0"/>
                  </a:lnTo>
                  <a:lnTo>
                    <a:pt x="0" y="193421"/>
                  </a:lnTo>
                  <a:lnTo>
                    <a:pt x="86487" y="281178"/>
                  </a:lnTo>
                  <a:cubicBezTo>
                    <a:pt x="88265" y="281178"/>
                    <a:pt x="90043" y="281305"/>
                    <a:pt x="91948" y="281305"/>
                  </a:cubicBezTo>
                  <a:cubicBezTo>
                    <a:pt x="195580" y="281305"/>
                    <a:pt x="280162" y="197993"/>
                    <a:pt x="282194" y="94869"/>
                  </a:cubicBezTo>
                  <a:close/>
                </a:path>
              </a:pathLst>
            </a:custGeom>
            <a:solidFill>
              <a:srgbClr val="CF2323"/>
            </a:solidFill>
          </p:spPr>
        </p:sp>
        <p:sp>
          <p:nvSpPr>
            <p:cNvPr name="Freeform 25" id="25"/>
            <p:cNvSpPr/>
            <p:nvPr/>
          </p:nvSpPr>
          <p:spPr>
            <a:xfrm flipH="false" flipV="false" rot="0">
              <a:off x="136017" y="147066"/>
              <a:ext cx="235077" cy="223139"/>
            </a:xfrm>
            <a:custGeom>
              <a:avLst/>
              <a:gdLst/>
              <a:ahLst/>
              <a:cxnLst/>
              <a:rect r="r" b="b" t="t" l="l"/>
              <a:pathLst>
                <a:path h="223139" w="235077">
                  <a:moveTo>
                    <a:pt x="216789" y="19431"/>
                  </a:moveTo>
                  <a:cubicBezTo>
                    <a:pt x="206121" y="7874"/>
                    <a:pt x="196469" y="0"/>
                    <a:pt x="184785" y="10668"/>
                  </a:cubicBezTo>
                  <a:lnTo>
                    <a:pt x="11557" y="170434"/>
                  </a:lnTo>
                  <a:cubicBezTo>
                    <a:pt x="0" y="181102"/>
                    <a:pt x="7239" y="191262"/>
                    <a:pt x="17907" y="202946"/>
                  </a:cubicBezTo>
                  <a:cubicBezTo>
                    <a:pt x="28575" y="214630"/>
                    <a:pt x="38735" y="223139"/>
                    <a:pt x="50292" y="212471"/>
                  </a:cubicBezTo>
                  <a:lnTo>
                    <a:pt x="223520" y="52705"/>
                  </a:lnTo>
                  <a:cubicBezTo>
                    <a:pt x="235077" y="42037"/>
                    <a:pt x="227457" y="31115"/>
                    <a:pt x="216789" y="19431"/>
                  </a:cubicBezTo>
                  <a:close/>
                </a:path>
              </a:pathLst>
            </a:custGeom>
            <a:solidFill>
              <a:srgbClr val="FFFFFF"/>
            </a:solidFill>
          </p:spPr>
        </p:sp>
        <p:sp>
          <p:nvSpPr>
            <p:cNvPr name="Freeform 26" id="26"/>
            <p:cNvSpPr/>
            <p:nvPr/>
          </p:nvSpPr>
          <p:spPr>
            <a:xfrm flipH="false" flipV="false" rot="0">
              <a:off x="135890" y="147066"/>
              <a:ext cx="235077" cy="223139"/>
            </a:xfrm>
            <a:custGeom>
              <a:avLst/>
              <a:gdLst/>
              <a:ahLst/>
              <a:cxnLst/>
              <a:rect r="r" b="b" t="t" l="l"/>
              <a:pathLst>
                <a:path h="223139" w="235077">
                  <a:moveTo>
                    <a:pt x="18288" y="19431"/>
                  </a:moveTo>
                  <a:cubicBezTo>
                    <a:pt x="28956" y="7874"/>
                    <a:pt x="38608" y="0"/>
                    <a:pt x="50292" y="10668"/>
                  </a:cubicBezTo>
                  <a:lnTo>
                    <a:pt x="223520" y="170434"/>
                  </a:lnTo>
                  <a:cubicBezTo>
                    <a:pt x="235077" y="181102"/>
                    <a:pt x="227838" y="191262"/>
                    <a:pt x="217170" y="202946"/>
                  </a:cubicBezTo>
                  <a:cubicBezTo>
                    <a:pt x="206502" y="214630"/>
                    <a:pt x="196342" y="223139"/>
                    <a:pt x="184785" y="212471"/>
                  </a:cubicBezTo>
                  <a:lnTo>
                    <a:pt x="11557" y="52705"/>
                  </a:lnTo>
                  <a:cubicBezTo>
                    <a:pt x="0" y="42037"/>
                    <a:pt x="7620" y="30988"/>
                    <a:pt x="18288" y="19431"/>
                  </a:cubicBezTo>
                  <a:close/>
                </a:path>
              </a:pathLst>
            </a:custGeom>
            <a:solidFill>
              <a:srgbClr val="FFFFFF"/>
            </a:solidFill>
          </p:spPr>
        </p:sp>
      </p:grpSp>
      <p:grpSp>
        <p:nvGrpSpPr>
          <p:cNvPr name="Group 27" id="27"/>
          <p:cNvGrpSpPr>
            <a:grpSpLocks noChangeAspect="true"/>
          </p:cNvGrpSpPr>
          <p:nvPr/>
        </p:nvGrpSpPr>
        <p:grpSpPr>
          <a:xfrm rot="0">
            <a:off x="817483" y="9695107"/>
            <a:ext cx="507587" cy="507644"/>
            <a:chOff x="0" y="0"/>
            <a:chExt cx="507594" cy="507644"/>
          </a:xfrm>
        </p:grpSpPr>
        <p:sp>
          <p:nvSpPr>
            <p:cNvPr name="Freeform 28" id="28"/>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6995" y="380619"/>
                    <a:pt x="190119" y="380619"/>
                  </a:cubicBezTo>
                  <a:lnTo>
                    <a:pt x="190500" y="380619"/>
                  </a:lnTo>
                  <a:cubicBezTo>
                    <a:pt x="295402" y="380492"/>
                    <a:pt x="380619" y="295148"/>
                    <a:pt x="380619" y="190373"/>
                  </a:cubicBezTo>
                  <a:cubicBezTo>
                    <a:pt x="380619" y="85598"/>
                    <a:pt x="295275" y="0"/>
                    <a:pt x="190246" y="0"/>
                  </a:cubicBezTo>
                  <a:close/>
                </a:path>
              </a:pathLst>
            </a:custGeom>
            <a:solidFill>
              <a:srgbClr val="FF3838"/>
            </a:solidFill>
          </p:spPr>
        </p:sp>
        <p:sp>
          <p:nvSpPr>
            <p:cNvPr name="Freeform 29" id="29"/>
            <p:cNvSpPr/>
            <p:nvPr/>
          </p:nvSpPr>
          <p:spPr>
            <a:xfrm flipH="false" flipV="false" rot="0">
              <a:off x="161798" y="163068"/>
              <a:ext cx="282194" cy="281178"/>
            </a:xfrm>
            <a:custGeom>
              <a:avLst/>
              <a:gdLst/>
              <a:ahLst/>
              <a:cxnLst/>
              <a:rect r="r" b="b" t="t" l="l"/>
              <a:pathLst>
                <a:path h="281178" w="282194">
                  <a:moveTo>
                    <a:pt x="186563" y="0"/>
                  </a:moveTo>
                  <a:lnTo>
                    <a:pt x="0" y="193294"/>
                  </a:lnTo>
                  <a:lnTo>
                    <a:pt x="86487" y="281051"/>
                  </a:lnTo>
                  <a:cubicBezTo>
                    <a:pt x="88265" y="281051"/>
                    <a:pt x="90043" y="281178"/>
                    <a:pt x="91821" y="281178"/>
                  </a:cubicBezTo>
                  <a:lnTo>
                    <a:pt x="92075" y="281178"/>
                  </a:lnTo>
                  <a:cubicBezTo>
                    <a:pt x="195707" y="281051"/>
                    <a:pt x="280162" y="197866"/>
                    <a:pt x="282194" y="94742"/>
                  </a:cubicBezTo>
                  <a:lnTo>
                    <a:pt x="186563" y="0"/>
                  </a:lnTo>
                  <a:close/>
                </a:path>
              </a:pathLst>
            </a:custGeom>
            <a:solidFill>
              <a:srgbClr val="CF2323"/>
            </a:solidFill>
          </p:spPr>
        </p:sp>
        <p:sp>
          <p:nvSpPr>
            <p:cNvPr name="Freeform 30" id="30"/>
            <p:cNvSpPr/>
            <p:nvPr/>
          </p:nvSpPr>
          <p:spPr>
            <a:xfrm flipH="false" flipV="false" rot="0">
              <a:off x="136017" y="147066"/>
              <a:ext cx="235077" cy="223139"/>
            </a:xfrm>
            <a:custGeom>
              <a:avLst/>
              <a:gdLst/>
              <a:ahLst/>
              <a:cxnLst/>
              <a:rect r="r" b="b" t="t" l="l"/>
              <a:pathLst>
                <a:path h="223139" w="235077">
                  <a:moveTo>
                    <a:pt x="216789" y="19431"/>
                  </a:moveTo>
                  <a:cubicBezTo>
                    <a:pt x="206121" y="7874"/>
                    <a:pt x="196469" y="0"/>
                    <a:pt x="184785" y="10668"/>
                  </a:cubicBezTo>
                  <a:lnTo>
                    <a:pt x="11557" y="170434"/>
                  </a:lnTo>
                  <a:cubicBezTo>
                    <a:pt x="0" y="181102"/>
                    <a:pt x="7239" y="191262"/>
                    <a:pt x="17907" y="202946"/>
                  </a:cubicBezTo>
                  <a:cubicBezTo>
                    <a:pt x="28575" y="214630"/>
                    <a:pt x="38735" y="223139"/>
                    <a:pt x="50292" y="212471"/>
                  </a:cubicBezTo>
                  <a:lnTo>
                    <a:pt x="223520" y="52705"/>
                  </a:lnTo>
                  <a:cubicBezTo>
                    <a:pt x="235077" y="42037"/>
                    <a:pt x="227457" y="31115"/>
                    <a:pt x="216789" y="19431"/>
                  </a:cubicBezTo>
                  <a:close/>
                </a:path>
              </a:pathLst>
            </a:custGeom>
            <a:solidFill>
              <a:srgbClr val="FFFFFF"/>
            </a:solidFill>
          </p:spPr>
        </p:sp>
        <p:sp>
          <p:nvSpPr>
            <p:cNvPr name="Freeform 31" id="31"/>
            <p:cNvSpPr/>
            <p:nvPr/>
          </p:nvSpPr>
          <p:spPr>
            <a:xfrm flipH="false" flipV="false" rot="0">
              <a:off x="135890" y="147066"/>
              <a:ext cx="235077" cy="223139"/>
            </a:xfrm>
            <a:custGeom>
              <a:avLst/>
              <a:gdLst/>
              <a:ahLst/>
              <a:cxnLst/>
              <a:rect r="r" b="b" t="t" l="l"/>
              <a:pathLst>
                <a:path h="223139" w="235077">
                  <a:moveTo>
                    <a:pt x="18288" y="19431"/>
                  </a:moveTo>
                  <a:cubicBezTo>
                    <a:pt x="28956" y="7874"/>
                    <a:pt x="38608" y="0"/>
                    <a:pt x="50292" y="10668"/>
                  </a:cubicBezTo>
                  <a:lnTo>
                    <a:pt x="223520" y="170434"/>
                  </a:lnTo>
                  <a:cubicBezTo>
                    <a:pt x="235077" y="181102"/>
                    <a:pt x="227838" y="191262"/>
                    <a:pt x="217170" y="202946"/>
                  </a:cubicBezTo>
                  <a:cubicBezTo>
                    <a:pt x="206502" y="214630"/>
                    <a:pt x="196342" y="223139"/>
                    <a:pt x="184785" y="212471"/>
                  </a:cubicBezTo>
                  <a:lnTo>
                    <a:pt x="11557" y="52705"/>
                  </a:lnTo>
                  <a:cubicBezTo>
                    <a:pt x="0" y="42037"/>
                    <a:pt x="7620" y="30988"/>
                    <a:pt x="18288" y="19431"/>
                  </a:cubicBezTo>
                  <a:close/>
                </a:path>
              </a:pathLst>
            </a:custGeom>
            <a:solidFill>
              <a:srgbClr val="FFFFFF"/>
            </a:solidFill>
          </p:spPr>
        </p:sp>
      </p:grpSp>
      <p:grpSp>
        <p:nvGrpSpPr>
          <p:cNvPr name="Group 32" id="32"/>
          <p:cNvGrpSpPr>
            <a:grpSpLocks noChangeAspect="true"/>
          </p:cNvGrpSpPr>
          <p:nvPr/>
        </p:nvGrpSpPr>
        <p:grpSpPr>
          <a:xfrm rot="0">
            <a:off x="2571064" y="4938560"/>
            <a:ext cx="507587" cy="507644"/>
            <a:chOff x="0" y="0"/>
            <a:chExt cx="507594" cy="507644"/>
          </a:xfrm>
        </p:grpSpPr>
        <p:sp>
          <p:nvSpPr>
            <p:cNvPr name="Freeform 33" id="33"/>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323"/>
                    <a:pt x="87122" y="380619"/>
                    <a:pt x="190246" y="380619"/>
                  </a:cubicBezTo>
                  <a:cubicBezTo>
                    <a:pt x="295148" y="380619"/>
                    <a:pt x="380619" y="295275"/>
                    <a:pt x="380619" y="190373"/>
                  </a:cubicBezTo>
                  <a:cubicBezTo>
                    <a:pt x="380619" y="85471"/>
                    <a:pt x="295275" y="0"/>
                    <a:pt x="190246" y="0"/>
                  </a:cubicBezTo>
                  <a:close/>
                </a:path>
              </a:pathLst>
            </a:custGeom>
            <a:solidFill>
              <a:srgbClr val="86D008"/>
            </a:solidFill>
          </p:spPr>
        </p:sp>
        <p:sp>
          <p:nvSpPr>
            <p:cNvPr name="Freeform 34" id="34"/>
            <p:cNvSpPr/>
            <p:nvPr/>
          </p:nvSpPr>
          <p:spPr>
            <a:xfrm flipH="false" flipV="false" rot="0">
              <a:off x="184404" y="168910"/>
              <a:ext cx="259715" cy="272669"/>
            </a:xfrm>
            <a:custGeom>
              <a:avLst/>
              <a:gdLst/>
              <a:ahLst/>
              <a:cxnLst/>
              <a:rect r="r" b="b" t="t" l="l"/>
              <a:pathLst>
                <a:path h="272669" w="259715">
                  <a:moveTo>
                    <a:pt x="172085" y="0"/>
                  </a:moveTo>
                  <a:lnTo>
                    <a:pt x="0" y="172085"/>
                  </a:lnTo>
                  <a:lnTo>
                    <a:pt x="100584" y="272669"/>
                  </a:lnTo>
                  <a:cubicBezTo>
                    <a:pt x="189865" y="257937"/>
                    <a:pt x="258445" y="180721"/>
                    <a:pt x="259715" y="87630"/>
                  </a:cubicBezTo>
                  <a:lnTo>
                    <a:pt x="172085" y="0"/>
                  </a:lnTo>
                  <a:close/>
                </a:path>
              </a:pathLst>
            </a:custGeom>
            <a:solidFill>
              <a:srgbClr val="5DAD07"/>
            </a:solidFill>
          </p:spPr>
        </p:sp>
        <p:sp>
          <p:nvSpPr>
            <p:cNvPr name="Freeform 35" id="35"/>
            <p:cNvSpPr/>
            <p:nvPr/>
          </p:nvSpPr>
          <p:spPr>
            <a:xfrm flipH="false" flipV="false" rot="0">
              <a:off x="120015" y="152654"/>
              <a:ext cx="259080" cy="201549"/>
            </a:xfrm>
            <a:custGeom>
              <a:avLst/>
              <a:gdLst/>
              <a:ahLst/>
              <a:cxnLst/>
              <a:rect r="r" b="b" t="t" l="l"/>
              <a:pathLst>
                <a:path h="201549" w="259080">
                  <a:moveTo>
                    <a:pt x="240284" y="19939"/>
                  </a:moveTo>
                  <a:cubicBezTo>
                    <a:pt x="229235" y="8001"/>
                    <a:pt x="219329" y="0"/>
                    <a:pt x="207391" y="10922"/>
                  </a:cubicBezTo>
                  <a:lnTo>
                    <a:pt x="85598" y="123317"/>
                  </a:lnTo>
                  <a:lnTo>
                    <a:pt x="54864" y="88138"/>
                  </a:lnTo>
                  <a:cubicBezTo>
                    <a:pt x="44196" y="75946"/>
                    <a:pt x="33401" y="82931"/>
                    <a:pt x="21209" y="93599"/>
                  </a:cubicBezTo>
                  <a:cubicBezTo>
                    <a:pt x="9017" y="104267"/>
                    <a:pt x="0" y="114681"/>
                    <a:pt x="10668" y="126873"/>
                  </a:cubicBezTo>
                  <a:lnTo>
                    <a:pt x="68326" y="192913"/>
                  </a:lnTo>
                  <a:cubicBezTo>
                    <a:pt x="75311" y="200914"/>
                    <a:pt x="87503" y="201549"/>
                    <a:pt x="95250" y="194437"/>
                  </a:cubicBezTo>
                  <a:lnTo>
                    <a:pt x="247142" y="54229"/>
                  </a:lnTo>
                  <a:cubicBezTo>
                    <a:pt x="259080" y="43180"/>
                    <a:pt x="251206" y="31877"/>
                    <a:pt x="240157" y="20066"/>
                  </a:cubicBezTo>
                  <a:close/>
                </a:path>
              </a:pathLst>
            </a:custGeom>
            <a:solidFill>
              <a:srgbClr val="FFFFFF"/>
            </a:solidFill>
          </p:spPr>
        </p:sp>
      </p:grpSp>
      <p:grpSp>
        <p:nvGrpSpPr>
          <p:cNvPr name="Group 36" id="36"/>
          <p:cNvGrpSpPr>
            <a:grpSpLocks noChangeAspect="true"/>
          </p:cNvGrpSpPr>
          <p:nvPr/>
        </p:nvGrpSpPr>
        <p:grpSpPr>
          <a:xfrm rot="0">
            <a:off x="2571064" y="9695107"/>
            <a:ext cx="507587" cy="507644"/>
            <a:chOff x="0" y="0"/>
            <a:chExt cx="507594" cy="507644"/>
          </a:xfrm>
        </p:grpSpPr>
        <p:sp>
          <p:nvSpPr>
            <p:cNvPr name="Freeform 37" id="37"/>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6995" y="380619"/>
                    <a:pt x="190119" y="380619"/>
                  </a:cubicBezTo>
                  <a:lnTo>
                    <a:pt x="190500" y="380619"/>
                  </a:lnTo>
                  <a:cubicBezTo>
                    <a:pt x="295402" y="380492"/>
                    <a:pt x="380619" y="295148"/>
                    <a:pt x="380619" y="190373"/>
                  </a:cubicBezTo>
                  <a:cubicBezTo>
                    <a:pt x="380619" y="85598"/>
                    <a:pt x="295275" y="0"/>
                    <a:pt x="190246" y="0"/>
                  </a:cubicBezTo>
                  <a:close/>
                </a:path>
              </a:pathLst>
            </a:custGeom>
            <a:solidFill>
              <a:srgbClr val="86D008"/>
            </a:solidFill>
          </p:spPr>
        </p:sp>
        <p:sp>
          <p:nvSpPr>
            <p:cNvPr name="Freeform 38" id="38"/>
            <p:cNvSpPr/>
            <p:nvPr/>
          </p:nvSpPr>
          <p:spPr>
            <a:xfrm flipH="false" flipV="false" rot="0">
              <a:off x="184404" y="168910"/>
              <a:ext cx="259715" cy="272669"/>
            </a:xfrm>
            <a:custGeom>
              <a:avLst/>
              <a:gdLst/>
              <a:ahLst/>
              <a:cxnLst/>
              <a:rect r="r" b="b" t="t" l="l"/>
              <a:pathLst>
                <a:path h="272669" w="259715">
                  <a:moveTo>
                    <a:pt x="172085" y="0"/>
                  </a:moveTo>
                  <a:lnTo>
                    <a:pt x="0" y="172085"/>
                  </a:lnTo>
                  <a:lnTo>
                    <a:pt x="100584" y="272669"/>
                  </a:lnTo>
                  <a:cubicBezTo>
                    <a:pt x="189865" y="257937"/>
                    <a:pt x="258445" y="180721"/>
                    <a:pt x="259715" y="87630"/>
                  </a:cubicBezTo>
                  <a:lnTo>
                    <a:pt x="172085" y="0"/>
                  </a:lnTo>
                  <a:close/>
                </a:path>
              </a:pathLst>
            </a:custGeom>
            <a:solidFill>
              <a:srgbClr val="5DAD07"/>
            </a:solidFill>
          </p:spPr>
        </p:sp>
        <p:sp>
          <p:nvSpPr>
            <p:cNvPr name="Freeform 39" id="39"/>
            <p:cNvSpPr/>
            <p:nvPr/>
          </p:nvSpPr>
          <p:spPr>
            <a:xfrm flipH="false" flipV="false" rot="0">
              <a:off x="120015" y="152654"/>
              <a:ext cx="259080" cy="201549"/>
            </a:xfrm>
            <a:custGeom>
              <a:avLst/>
              <a:gdLst/>
              <a:ahLst/>
              <a:cxnLst/>
              <a:rect r="r" b="b" t="t" l="l"/>
              <a:pathLst>
                <a:path h="201549" w="259080">
                  <a:moveTo>
                    <a:pt x="240284" y="19939"/>
                  </a:moveTo>
                  <a:cubicBezTo>
                    <a:pt x="229235" y="8001"/>
                    <a:pt x="219329" y="0"/>
                    <a:pt x="207391" y="10922"/>
                  </a:cubicBezTo>
                  <a:lnTo>
                    <a:pt x="85598" y="123317"/>
                  </a:lnTo>
                  <a:lnTo>
                    <a:pt x="54864" y="88138"/>
                  </a:lnTo>
                  <a:cubicBezTo>
                    <a:pt x="44196" y="75946"/>
                    <a:pt x="33401" y="82931"/>
                    <a:pt x="21209" y="93599"/>
                  </a:cubicBezTo>
                  <a:cubicBezTo>
                    <a:pt x="9017" y="104267"/>
                    <a:pt x="0" y="114681"/>
                    <a:pt x="10668" y="126873"/>
                  </a:cubicBezTo>
                  <a:lnTo>
                    <a:pt x="68326" y="192913"/>
                  </a:lnTo>
                  <a:cubicBezTo>
                    <a:pt x="75311" y="200914"/>
                    <a:pt x="87503" y="201549"/>
                    <a:pt x="95250" y="194437"/>
                  </a:cubicBezTo>
                  <a:lnTo>
                    <a:pt x="247142" y="54229"/>
                  </a:lnTo>
                  <a:cubicBezTo>
                    <a:pt x="259080" y="43180"/>
                    <a:pt x="251206" y="31877"/>
                    <a:pt x="240157" y="20066"/>
                  </a:cubicBezTo>
                  <a:close/>
                </a:path>
              </a:pathLst>
            </a:custGeom>
            <a:solidFill>
              <a:srgbClr val="FFFFFF"/>
            </a:solidFill>
          </p:spPr>
        </p:sp>
      </p:grpSp>
      <p:grpSp>
        <p:nvGrpSpPr>
          <p:cNvPr name="Group 40" id="40"/>
          <p:cNvGrpSpPr>
            <a:grpSpLocks noChangeAspect="true"/>
          </p:cNvGrpSpPr>
          <p:nvPr/>
        </p:nvGrpSpPr>
        <p:grpSpPr>
          <a:xfrm rot="0">
            <a:off x="4554664" y="4901032"/>
            <a:ext cx="507587" cy="507644"/>
            <a:chOff x="0" y="0"/>
            <a:chExt cx="507594" cy="507644"/>
          </a:xfrm>
        </p:grpSpPr>
        <p:sp>
          <p:nvSpPr>
            <p:cNvPr name="Freeform 41" id="41"/>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6995" y="380492"/>
                    <a:pt x="189865" y="380619"/>
                  </a:cubicBezTo>
                  <a:lnTo>
                    <a:pt x="190627" y="380619"/>
                  </a:lnTo>
                  <a:cubicBezTo>
                    <a:pt x="295402" y="380365"/>
                    <a:pt x="380619" y="295148"/>
                    <a:pt x="380619" y="190373"/>
                  </a:cubicBezTo>
                  <a:cubicBezTo>
                    <a:pt x="380619" y="85344"/>
                    <a:pt x="295275" y="0"/>
                    <a:pt x="190246" y="0"/>
                  </a:cubicBezTo>
                  <a:close/>
                </a:path>
              </a:pathLst>
            </a:custGeom>
            <a:solidFill>
              <a:srgbClr val="FF3838"/>
            </a:solidFill>
          </p:spPr>
        </p:sp>
        <p:sp>
          <p:nvSpPr>
            <p:cNvPr name="Freeform 42" id="42"/>
            <p:cNvSpPr/>
            <p:nvPr/>
          </p:nvSpPr>
          <p:spPr>
            <a:xfrm flipH="false" flipV="false" rot="0">
              <a:off x="161798" y="163068"/>
              <a:ext cx="282194" cy="281178"/>
            </a:xfrm>
            <a:custGeom>
              <a:avLst/>
              <a:gdLst/>
              <a:ahLst/>
              <a:cxnLst/>
              <a:rect r="r" b="b" t="t" l="l"/>
              <a:pathLst>
                <a:path h="281178" w="282194">
                  <a:moveTo>
                    <a:pt x="186563" y="0"/>
                  </a:moveTo>
                  <a:lnTo>
                    <a:pt x="0" y="193294"/>
                  </a:lnTo>
                  <a:lnTo>
                    <a:pt x="86487" y="281051"/>
                  </a:lnTo>
                  <a:cubicBezTo>
                    <a:pt x="88138" y="281051"/>
                    <a:pt x="89789" y="281178"/>
                    <a:pt x="91567" y="281178"/>
                  </a:cubicBezTo>
                  <a:lnTo>
                    <a:pt x="92329" y="281178"/>
                  </a:lnTo>
                  <a:cubicBezTo>
                    <a:pt x="195834" y="280924"/>
                    <a:pt x="280162" y="197739"/>
                    <a:pt x="282194" y="94742"/>
                  </a:cubicBezTo>
                  <a:lnTo>
                    <a:pt x="186563" y="0"/>
                  </a:lnTo>
                  <a:close/>
                </a:path>
              </a:pathLst>
            </a:custGeom>
            <a:solidFill>
              <a:srgbClr val="CF2323"/>
            </a:solidFill>
          </p:spPr>
        </p:sp>
        <p:sp>
          <p:nvSpPr>
            <p:cNvPr name="Freeform 43" id="43"/>
            <p:cNvSpPr/>
            <p:nvPr/>
          </p:nvSpPr>
          <p:spPr>
            <a:xfrm flipH="false" flipV="false" rot="0">
              <a:off x="136017" y="147066"/>
              <a:ext cx="235077" cy="223139"/>
            </a:xfrm>
            <a:custGeom>
              <a:avLst/>
              <a:gdLst/>
              <a:ahLst/>
              <a:cxnLst/>
              <a:rect r="r" b="b" t="t" l="l"/>
              <a:pathLst>
                <a:path h="223139" w="235077">
                  <a:moveTo>
                    <a:pt x="216789" y="19431"/>
                  </a:moveTo>
                  <a:cubicBezTo>
                    <a:pt x="206121" y="7874"/>
                    <a:pt x="196469" y="0"/>
                    <a:pt x="184785" y="10668"/>
                  </a:cubicBezTo>
                  <a:lnTo>
                    <a:pt x="11557" y="170434"/>
                  </a:lnTo>
                  <a:cubicBezTo>
                    <a:pt x="0" y="181102"/>
                    <a:pt x="7239" y="191262"/>
                    <a:pt x="17907" y="202946"/>
                  </a:cubicBezTo>
                  <a:cubicBezTo>
                    <a:pt x="28575" y="214630"/>
                    <a:pt x="38735" y="223139"/>
                    <a:pt x="50292" y="212471"/>
                  </a:cubicBezTo>
                  <a:lnTo>
                    <a:pt x="223520" y="52705"/>
                  </a:lnTo>
                  <a:cubicBezTo>
                    <a:pt x="235077" y="42037"/>
                    <a:pt x="227457" y="31115"/>
                    <a:pt x="216789" y="19431"/>
                  </a:cubicBezTo>
                  <a:close/>
                </a:path>
              </a:pathLst>
            </a:custGeom>
            <a:solidFill>
              <a:srgbClr val="FFFFFF"/>
            </a:solidFill>
          </p:spPr>
        </p:sp>
        <p:sp>
          <p:nvSpPr>
            <p:cNvPr name="Freeform 44" id="44"/>
            <p:cNvSpPr/>
            <p:nvPr/>
          </p:nvSpPr>
          <p:spPr>
            <a:xfrm flipH="false" flipV="false" rot="0">
              <a:off x="135890" y="147066"/>
              <a:ext cx="235077" cy="223139"/>
            </a:xfrm>
            <a:custGeom>
              <a:avLst/>
              <a:gdLst/>
              <a:ahLst/>
              <a:cxnLst/>
              <a:rect r="r" b="b" t="t" l="l"/>
              <a:pathLst>
                <a:path h="223139" w="235077">
                  <a:moveTo>
                    <a:pt x="18288" y="19431"/>
                  </a:moveTo>
                  <a:cubicBezTo>
                    <a:pt x="28956" y="7874"/>
                    <a:pt x="38608" y="0"/>
                    <a:pt x="50292" y="10668"/>
                  </a:cubicBezTo>
                  <a:lnTo>
                    <a:pt x="223520" y="170434"/>
                  </a:lnTo>
                  <a:cubicBezTo>
                    <a:pt x="235077" y="181102"/>
                    <a:pt x="227838" y="191262"/>
                    <a:pt x="217170" y="202946"/>
                  </a:cubicBezTo>
                  <a:cubicBezTo>
                    <a:pt x="206502" y="214630"/>
                    <a:pt x="196342" y="223139"/>
                    <a:pt x="184785" y="212471"/>
                  </a:cubicBezTo>
                  <a:lnTo>
                    <a:pt x="11557" y="52705"/>
                  </a:lnTo>
                  <a:cubicBezTo>
                    <a:pt x="0" y="42037"/>
                    <a:pt x="7620" y="30988"/>
                    <a:pt x="18288" y="19431"/>
                  </a:cubicBezTo>
                  <a:close/>
                </a:path>
              </a:pathLst>
            </a:custGeom>
            <a:solidFill>
              <a:srgbClr val="FFFFFF"/>
            </a:solidFill>
          </p:spPr>
        </p:sp>
      </p:grpSp>
      <p:grpSp>
        <p:nvGrpSpPr>
          <p:cNvPr name="Group 45" id="45"/>
          <p:cNvGrpSpPr>
            <a:grpSpLocks noChangeAspect="true"/>
          </p:cNvGrpSpPr>
          <p:nvPr/>
        </p:nvGrpSpPr>
        <p:grpSpPr>
          <a:xfrm rot="0">
            <a:off x="4554664" y="9695107"/>
            <a:ext cx="507587" cy="507644"/>
            <a:chOff x="0" y="0"/>
            <a:chExt cx="507594" cy="507644"/>
          </a:xfrm>
        </p:grpSpPr>
        <p:sp>
          <p:nvSpPr>
            <p:cNvPr name="Freeform 46" id="46"/>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6995" y="380619"/>
                    <a:pt x="190119" y="380619"/>
                  </a:cubicBezTo>
                  <a:lnTo>
                    <a:pt x="190500" y="380619"/>
                  </a:lnTo>
                  <a:cubicBezTo>
                    <a:pt x="295402" y="380492"/>
                    <a:pt x="380619" y="295148"/>
                    <a:pt x="380619" y="190373"/>
                  </a:cubicBezTo>
                  <a:cubicBezTo>
                    <a:pt x="380619" y="85598"/>
                    <a:pt x="295275" y="0"/>
                    <a:pt x="190246" y="0"/>
                  </a:cubicBezTo>
                  <a:close/>
                </a:path>
              </a:pathLst>
            </a:custGeom>
            <a:solidFill>
              <a:srgbClr val="FF3838"/>
            </a:solidFill>
          </p:spPr>
        </p:sp>
        <p:sp>
          <p:nvSpPr>
            <p:cNvPr name="Freeform 47" id="47"/>
            <p:cNvSpPr/>
            <p:nvPr/>
          </p:nvSpPr>
          <p:spPr>
            <a:xfrm flipH="false" flipV="false" rot="0">
              <a:off x="161798" y="163068"/>
              <a:ext cx="282194" cy="281178"/>
            </a:xfrm>
            <a:custGeom>
              <a:avLst/>
              <a:gdLst/>
              <a:ahLst/>
              <a:cxnLst/>
              <a:rect r="r" b="b" t="t" l="l"/>
              <a:pathLst>
                <a:path h="281178" w="282194">
                  <a:moveTo>
                    <a:pt x="186563" y="0"/>
                  </a:moveTo>
                  <a:lnTo>
                    <a:pt x="0" y="193294"/>
                  </a:lnTo>
                  <a:lnTo>
                    <a:pt x="86487" y="281051"/>
                  </a:lnTo>
                  <a:cubicBezTo>
                    <a:pt x="88265" y="281051"/>
                    <a:pt x="90043" y="281178"/>
                    <a:pt x="91821" y="281178"/>
                  </a:cubicBezTo>
                  <a:lnTo>
                    <a:pt x="92075" y="281178"/>
                  </a:lnTo>
                  <a:cubicBezTo>
                    <a:pt x="195707" y="281051"/>
                    <a:pt x="280162" y="197866"/>
                    <a:pt x="282194" y="94742"/>
                  </a:cubicBezTo>
                  <a:lnTo>
                    <a:pt x="186563" y="0"/>
                  </a:lnTo>
                  <a:close/>
                </a:path>
              </a:pathLst>
            </a:custGeom>
            <a:solidFill>
              <a:srgbClr val="CF2323"/>
            </a:solidFill>
          </p:spPr>
        </p:sp>
        <p:sp>
          <p:nvSpPr>
            <p:cNvPr name="Freeform 48" id="48"/>
            <p:cNvSpPr/>
            <p:nvPr/>
          </p:nvSpPr>
          <p:spPr>
            <a:xfrm flipH="false" flipV="false" rot="0">
              <a:off x="136017" y="147066"/>
              <a:ext cx="235077" cy="223139"/>
            </a:xfrm>
            <a:custGeom>
              <a:avLst/>
              <a:gdLst/>
              <a:ahLst/>
              <a:cxnLst/>
              <a:rect r="r" b="b" t="t" l="l"/>
              <a:pathLst>
                <a:path h="223139" w="235077">
                  <a:moveTo>
                    <a:pt x="216789" y="19431"/>
                  </a:moveTo>
                  <a:cubicBezTo>
                    <a:pt x="206121" y="7874"/>
                    <a:pt x="196469" y="0"/>
                    <a:pt x="184785" y="10668"/>
                  </a:cubicBezTo>
                  <a:lnTo>
                    <a:pt x="11557" y="170434"/>
                  </a:lnTo>
                  <a:cubicBezTo>
                    <a:pt x="0" y="181102"/>
                    <a:pt x="7239" y="191262"/>
                    <a:pt x="17907" y="202946"/>
                  </a:cubicBezTo>
                  <a:cubicBezTo>
                    <a:pt x="28575" y="214630"/>
                    <a:pt x="38735" y="223139"/>
                    <a:pt x="50292" y="212471"/>
                  </a:cubicBezTo>
                  <a:lnTo>
                    <a:pt x="223520" y="52705"/>
                  </a:lnTo>
                  <a:cubicBezTo>
                    <a:pt x="235077" y="42037"/>
                    <a:pt x="227457" y="31115"/>
                    <a:pt x="216789" y="19431"/>
                  </a:cubicBezTo>
                  <a:close/>
                </a:path>
              </a:pathLst>
            </a:custGeom>
            <a:solidFill>
              <a:srgbClr val="FFFFFF"/>
            </a:solidFill>
          </p:spPr>
        </p:sp>
        <p:sp>
          <p:nvSpPr>
            <p:cNvPr name="Freeform 49" id="49"/>
            <p:cNvSpPr/>
            <p:nvPr/>
          </p:nvSpPr>
          <p:spPr>
            <a:xfrm flipH="false" flipV="false" rot="0">
              <a:off x="135890" y="147066"/>
              <a:ext cx="235077" cy="223139"/>
            </a:xfrm>
            <a:custGeom>
              <a:avLst/>
              <a:gdLst/>
              <a:ahLst/>
              <a:cxnLst/>
              <a:rect r="r" b="b" t="t" l="l"/>
              <a:pathLst>
                <a:path h="223139" w="235077">
                  <a:moveTo>
                    <a:pt x="18288" y="19431"/>
                  </a:moveTo>
                  <a:cubicBezTo>
                    <a:pt x="28956" y="7874"/>
                    <a:pt x="38608" y="0"/>
                    <a:pt x="50292" y="10668"/>
                  </a:cubicBezTo>
                  <a:lnTo>
                    <a:pt x="223520" y="170434"/>
                  </a:lnTo>
                  <a:cubicBezTo>
                    <a:pt x="235077" y="181102"/>
                    <a:pt x="227838" y="191262"/>
                    <a:pt x="217170" y="202946"/>
                  </a:cubicBezTo>
                  <a:cubicBezTo>
                    <a:pt x="206502" y="214630"/>
                    <a:pt x="196342" y="223139"/>
                    <a:pt x="184785" y="212471"/>
                  </a:cubicBezTo>
                  <a:lnTo>
                    <a:pt x="11557" y="52705"/>
                  </a:lnTo>
                  <a:cubicBezTo>
                    <a:pt x="0" y="42037"/>
                    <a:pt x="7620" y="30988"/>
                    <a:pt x="18288" y="19431"/>
                  </a:cubicBezTo>
                  <a:close/>
                </a:path>
              </a:pathLst>
            </a:custGeom>
            <a:solidFill>
              <a:srgbClr val="FFFFFF"/>
            </a:solidFill>
          </p:spPr>
        </p:sp>
      </p:grpSp>
      <p:grpSp>
        <p:nvGrpSpPr>
          <p:cNvPr name="Group 50" id="50"/>
          <p:cNvGrpSpPr>
            <a:grpSpLocks noChangeAspect="true"/>
          </p:cNvGrpSpPr>
          <p:nvPr/>
        </p:nvGrpSpPr>
        <p:grpSpPr>
          <a:xfrm rot="0">
            <a:off x="6282900" y="9695107"/>
            <a:ext cx="507587" cy="507644"/>
            <a:chOff x="0" y="0"/>
            <a:chExt cx="507594" cy="507644"/>
          </a:xfrm>
        </p:grpSpPr>
        <p:sp>
          <p:nvSpPr>
            <p:cNvPr name="Freeform 51" id="51"/>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7122" y="380492"/>
                    <a:pt x="190119" y="380619"/>
                  </a:cubicBezTo>
                  <a:lnTo>
                    <a:pt x="190500" y="380619"/>
                  </a:lnTo>
                  <a:cubicBezTo>
                    <a:pt x="295402" y="380492"/>
                    <a:pt x="380619" y="295148"/>
                    <a:pt x="380619" y="190373"/>
                  </a:cubicBezTo>
                  <a:cubicBezTo>
                    <a:pt x="380619" y="85598"/>
                    <a:pt x="295275" y="0"/>
                    <a:pt x="190246" y="0"/>
                  </a:cubicBezTo>
                  <a:close/>
                </a:path>
              </a:pathLst>
            </a:custGeom>
            <a:solidFill>
              <a:srgbClr val="86D008"/>
            </a:solidFill>
          </p:spPr>
        </p:sp>
        <p:sp>
          <p:nvSpPr>
            <p:cNvPr name="Freeform 52" id="52"/>
            <p:cNvSpPr/>
            <p:nvPr/>
          </p:nvSpPr>
          <p:spPr>
            <a:xfrm flipH="false" flipV="false" rot="0">
              <a:off x="184404" y="168910"/>
              <a:ext cx="259715" cy="272669"/>
            </a:xfrm>
            <a:custGeom>
              <a:avLst/>
              <a:gdLst/>
              <a:ahLst/>
              <a:cxnLst/>
              <a:rect r="r" b="b" t="t" l="l"/>
              <a:pathLst>
                <a:path h="272669" w="259715">
                  <a:moveTo>
                    <a:pt x="172085" y="0"/>
                  </a:moveTo>
                  <a:lnTo>
                    <a:pt x="0" y="172085"/>
                  </a:lnTo>
                  <a:lnTo>
                    <a:pt x="100584" y="272669"/>
                  </a:lnTo>
                  <a:cubicBezTo>
                    <a:pt x="189865" y="257937"/>
                    <a:pt x="258445" y="180721"/>
                    <a:pt x="259715" y="87630"/>
                  </a:cubicBezTo>
                  <a:lnTo>
                    <a:pt x="172085" y="0"/>
                  </a:lnTo>
                  <a:close/>
                </a:path>
              </a:pathLst>
            </a:custGeom>
            <a:solidFill>
              <a:srgbClr val="5DAD07"/>
            </a:solidFill>
          </p:spPr>
        </p:sp>
        <p:sp>
          <p:nvSpPr>
            <p:cNvPr name="Freeform 53" id="53"/>
            <p:cNvSpPr/>
            <p:nvPr/>
          </p:nvSpPr>
          <p:spPr>
            <a:xfrm flipH="false" flipV="false" rot="0">
              <a:off x="120015" y="152654"/>
              <a:ext cx="259080" cy="201549"/>
            </a:xfrm>
            <a:custGeom>
              <a:avLst/>
              <a:gdLst/>
              <a:ahLst/>
              <a:cxnLst/>
              <a:rect r="r" b="b" t="t" l="l"/>
              <a:pathLst>
                <a:path h="201549" w="259080">
                  <a:moveTo>
                    <a:pt x="240284" y="19939"/>
                  </a:moveTo>
                  <a:cubicBezTo>
                    <a:pt x="229235" y="8001"/>
                    <a:pt x="219329" y="0"/>
                    <a:pt x="207391" y="10922"/>
                  </a:cubicBezTo>
                  <a:lnTo>
                    <a:pt x="85598" y="123317"/>
                  </a:lnTo>
                  <a:lnTo>
                    <a:pt x="54864" y="88138"/>
                  </a:lnTo>
                  <a:cubicBezTo>
                    <a:pt x="44196" y="75946"/>
                    <a:pt x="33401" y="82931"/>
                    <a:pt x="21209" y="93599"/>
                  </a:cubicBezTo>
                  <a:cubicBezTo>
                    <a:pt x="9017" y="104267"/>
                    <a:pt x="0" y="114681"/>
                    <a:pt x="10668" y="126873"/>
                  </a:cubicBezTo>
                  <a:lnTo>
                    <a:pt x="68326" y="192913"/>
                  </a:lnTo>
                  <a:cubicBezTo>
                    <a:pt x="75311" y="200914"/>
                    <a:pt x="87503" y="201549"/>
                    <a:pt x="95250" y="194437"/>
                  </a:cubicBezTo>
                  <a:lnTo>
                    <a:pt x="247142" y="54229"/>
                  </a:lnTo>
                  <a:cubicBezTo>
                    <a:pt x="259080" y="43180"/>
                    <a:pt x="251206" y="31877"/>
                    <a:pt x="240157" y="20066"/>
                  </a:cubicBezTo>
                  <a:close/>
                </a:path>
              </a:pathLst>
            </a:custGeom>
            <a:solidFill>
              <a:srgbClr val="FFFFFF"/>
            </a:solidFill>
          </p:spPr>
        </p:sp>
      </p:grpSp>
      <p:grpSp>
        <p:nvGrpSpPr>
          <p:cNvPr name="Group 54" id="54"/>
          <p:cNvGrpSpPr>
            <a:grpSpLocks noChangeAspect="true"/>
          </p:cNvGrpSpPr>
          <p:nvPr/>
        </p:nvGrpSpPr>
        <p:grpSpPr>
          <a:xfrm rot="0">
            <a:off x="6357747" y="4901032"/>
            <a:ext cx="507587" cy="507644"/>
            <a:chOff x="0" y="0"/>
            <a:chExt cx="507594" cy="507644"/>
          </a:xfrm>
        </p:grpSpPr>
        <p:sp>
          <p:nvSpPr>
            <p:cNvPr name="Freeform 55" id="55"/>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069"/>
                    <a:pt x="86995" y="380492"/>
                    <a:pt x="189865" y="380619"/>
                  </a:cubicBezTo>
                  <a:lnTo>
                    <a:pt x="190627" y="380619"/>
                  </a:lnTo>
                  <a:cubicBezTo>
                    <a:pt x="295402" y="380365"/>
                    <a:pt x="380619" y="295148"/>
                    <a:pt x="380619" y="190373"/>
                  </a:cubicBezTo>
                  <a:cubicBezTo>
                    <a:pt x="380619" y="85344"/>
                    <a:pt x="295275" y="0"/>
                    <a:pt x="190246" y="0"/>
                  </a:cubicBezTo>
                  <a:close/>
                </a:path>
              </a:pathLst>
            </a:custGeom>
            <a:solidFill>
              <a:srgbClr val="86D008"/>
            </a:solidFill>
          </p:spPr>
        </p:sp>
        <p:sp>
          <p:nvSpPr>
            <p:cNvPr name="Freeform 56" id="56"/>
            <p:cNvSpPr/>
            <p:nvPr/>
          </p:nvSpPr>
          <p:spPr>
            <a:xfrm flipH="false" flipV="false" rot="0">
              <a:off x="184404" y="168910"/>
              <a:ext cx="259715" cy="272669"/>
            </a:xfrm>
            <a:custGeom>
              <a:avLst/>
              <a:gdLst/>
              <a:ahLst/>
              <a:cxnLst/>
              <a:rect r="r" b="b" t="t" l="l"/>
              <a:pathLst>
                <a:path h="272669" w="259715">
                  <a:moveTo>
                    <a:pt x="172085" y="0"/>
                  </a:moveTo>
                  <a:lnTo>
                    <a:pt x="0" y="172085"/>
                  </a:lnTo>
                  <a:lnTo>
                    <a:pt x="100584" y="272669"/>
                  </a:lnTo>
                  <a:cubicBezTo>
                    <a:pt x="189865" y="257937"/>
                    <a:pt x="258445" y="180721"/>
                    <a:pt x="259715" y="87630"/>
                  </a:cubicBezTo>
                  <a:lnTo>
                    <a:pt x="172085" y="0"/>
                  </a:lnTo>
                  <a:close/>
                </a:path>
              </a:pathLst>
            </a:custGeom>
            <a:solidFill>
              <a:srgbClr val="5DAD07"/>
            </a:solidFill>
          </p:spPr>
        </p:sp>
        <p:sp>
          <p:nvSpPr>
            <p:cNvPr name="Freeform 57" id="57"/>
            <p:cNvSpPr/>
            <p:nvPr/>
          </p:nvSpPr>
          <p:spPr>
            <a:xfrm flipH="false" flipV="false" rot="0">
              <a:off x="120015" y="152654"/>
              <a:ext cx="259080" cy="201549"/>
            </a:xfrm>
            <a:custGeom>
              <a:avLst/>
              <a:gdLst/>
              <a:ahLst/>
              <a:cxnLst/>
              <a:rect r="r" b="b" t="t" l="l"/>
              <a:pathLst>
                <a:path h="201549" w="259080">
                  <a:moveTo>
                    <a:pt x="240284" y="19939"/>
                  </a:moveTo>
                  <a:cubicBezTo>
                    <a:pt x="229235" y="8001"/>
                    <a:pt x="219329" y="0"/>
                    <a:pt x="207391" y="10922"/>
                  </a:cubicBezTo>
                  <a:lnTo>
                    <a:pt x="85598" y="123317"/>
                  </a:lnTo>
                  <a:lnTo>
                    <a:pt x="54864" y="88138"/>
                  </a:lnTo>
                  <a:cubicBezTo>
                    <a:pt x="44196" y="75946"/>
                    <a:pt x="33401" y="82931"/>
                    <a:pt x="21209" y="93599"/>
                  </a:cubicBezTo>
                  <a:cubicBezTo>
                    <a:pt x="9017" y="104267"/>
                    <a:pt x="0" y="114681"/>
                    <a:pt x="10668" y="126873"/>
                  </a:cubicBezTo>
                  <a:lnTo>
                    <a:pt x="68326" y="192913"/>
                  </a:lnTo>
                  <a:cubicBezTo>
                    <a:pt x="75311" y="200914"/>
                    <a:pt x="87503" y="201549"/>
                    <a:pt x="95250" y="194437"/>
                  </a:cubicBezTo>
                  <a:lnTo>
                    <a:pt x="247142" y="54229"/>
                  </a:lnTo>
                  <a:cubicBezTo>
                    <a:pt x="259080" y="43180"/>
                    <a:pt x="251206" y="31877"/>
                    <a:pt x="240157" y="20066"/>
                  </a:cubicBezTo>
                  <a:close/>
                </a:path>
              </a:pathLst>
            </a:custGeom>
            <a:solidFill>
              <a:srgbClr val="FFFFFF"/>
            </a:solidFill>
          </p:spPr>
        </p:sp>
      </p:grpSp>
      <p:sp>
        <p:nvSpPr>
          <p:cNvPr name="TextBox 58" id="58"/>
          <p:cNvSpPr txBox="true"/>
          <p:nvPr/>
        </p:nvSpPr>
        <p:spPr>
          <a:xfrm rot="0">
            <a:off x="1817227" y="387572"/>
            <a:ext cx="3994956" cy="520560"/>
          </a:xfrm>
          <a:prstGeom prst="rect">
            <a:avLst/>
          </a:prstGeom>
        </p:spPr>
        <p:txBody>
          <a:bodyPr anchor="t" rtlCol="false" tIns="0" lIns="0" bIns="0" rIns="0">
            <a:spAutoFit/>
          </a:bodyPr>
          <a:lstStyle/>
          <a:p>
            <a:pPr algn="l">
              <a:lnSpc>
                <a:spcPts val="4335"/>
              </a:lnSpc>
            </a:pPr>
            <a:r>
              <a:rPr lang="en-US" sz="3097" spc="390">
                <a:solidFill>
                  <a:srgbClr val="000000"/>
                </a:solidFill>
                <a:latin typeface="Bantayog"/>
                <a:ea typeface="Bantayog"/>
                <a:cs typeface="Bantayog"/>
                <a:sym typeface="Bantayog"/>
              </a:rPr>
              <a:t>lesson resources</a:t>
            </a:r>
          </a:p>
        </p:txBody>
      </p:sp>
      <p:sp>
        <p:nvSpPr>
          <p:cNvPr name="TextBox 59" id="59"/>
          <p:cNvSpPr txBox="true"/>
          <p:nvPr/>
        </p:nvSpPr>
        <p:spPr>
          <a:xfrm rot="0">
            <a:off x="722328" y="7903254"/>
            <a:ext cx="2440524" cy="2065639"/>
          </a:xfrm>
          <a:prstGeom prst="rect">
            <a:avLst/>
          </a:prstGeom>
        </p:spPr>
        <p:txBody>
          <a:bodyPr anchor="t" rtlCol="false" tIns="0" lIns="0" bIns="0" rIns="0">
            <a:spAutoFit/>
          </a:bodyPr>
          <a:lstStyle/>
          <a:p>
            <a:pPr algn="ctr">
              <a:lnSpc>
                <a:spcPts val="2322"/>
              </a:lnSpc>
            </a:pPr>
            <a:r>
              <a:rPr lang="en-US" sz="1698">
                <a:solidFill>
                  <a:srgbClr val="000000"/>
                </a:solidFill>
                <a:latin typeface="DejaVu Serif Bold"/>
                <a:ea typeface="DejaVu Serif Bold"/>
                <a:cs typeface="DejaVu Serif Bold"/>
                <a:sym typeface="DejaVu Serif Bold"/>
              </a:rPr>
              <a:t>If my virtual friend wants something to remain a secret, I realize it might be a bad secret. I share this secret with my family.</a:t>
            </a:r>
          </a:p>
        </p:txBody>
      </p:sp>
      <p:sp>
        <p:nvSpPr>
          <p:cNvPr name="TextBox 60" id="60"/>
          <p:cNvSpPr txBox="true"/>
          <p:nvPr/>
        </p:nvSpPr>
        <p:spPr>
          <a:xfrm rot="0">
            <a:off x="611686" y="3456670"/>
            <a:ext cx="2682973" cy="1475594"/>
          </a:xfrm>
          <a:prstGeom prst="rect">
            <a:avLst/>
          </a:prstGeom>
        </p:spPr>
        <p:txBody>
          <a:bodyPr anchor="t" rtlCol="false" tIns="0" lIns="0" bIns="0" rIns="0">
            <a:spAutoFit/>
          </a:bodyPr>
          <a:lstStyle/>
          <a:p>
            <a:pPr algn="ctr">
              <a:lnSpc>
                <a:spcPts val="2322"/>
              </a:lnSpc>
            </a:pPr>
            <a:r>
              <a:rPr lang="en-US" sz="1698">
                <a:solidFill>
                  <a:srgbClr val="000000"/>
                </a:solidFill>
                <a:latin typeface="DejaVu Serif Bold"/>
                <a:ea typeface="DejaVu Serif Bold"/>
                <a:cs typeface="DejaVu Serif Bold"/>
                <a:sym typeface="DejaVu Serif Bold"/>
              </a:rPr>
              <a:t>If someone is curious about my room or house, I can take a photo of it and send it to them.</a:t>
            </a:r>
          </a:p>
        </p:txBody>
      </p:sp>
      <p:sp>
        <p:nvSpPr>
          <p:cNvPr name="TextBox 61" id="61"/>
          <p:cNvSpPr txBox="true"/>
          <p:nvPr/>
        </p:nvSpPr>
        <p:spPr>
          <a:xfrm rot="0">
            <a:off x="4398369" y="3456670"/>
            <a:ext cx="2566645" cy="885558"/>
          </a:xfrm>
          <a:prstGeom prst="rect">
            <a:avLst/>
          </a:prstGeom>
        </p:spPr>
        <p:txBody>
          <a:bodyPr anchor="t" rtlCol="false" tIns="0" lIns="0" bIns="0" rIns="0">
            <a:spAutoFit/>
          </a:bodyPr>
          <a:lstStyle/>
          <a:p>
            <a:pPr algn="ctr">
              <a:lnSpc>
                <a:spcPts val="2322"/>
              </a:lnSpc>
            </a:pPr>
            <a:r>
              <a:rPr lang="en-US" sz="1698">
                <a:solidFill>
                  <a:srgbClr val="000000"/>
                </a:solidFill>
                <a:latin typeface="DejaVu Serif Bold"/>
                <a:ea typeface="DejaVu Serif Bold"/>
                <a:cs typeface="DejaVu Serif Bold"/>
                <a:sym typeface="DejaVu Serif Bold"/>
              </a:rPr>
              <a:t>When I want to buy a digital application, I consult my family.</a:t>
            </a:r>
          </a:p>
        </p:txBody>
      </p:sp>
      <p:sp>
        <p:nvSpPr>
          <p:cNvPr name="TextBox 62" id="62"/>
          <p:cNvSpPr txBox="true"/>
          <p:nvPr/>
        </p:nvSpPr>
        <p:spPr>
          <a:xfrm rot="0">
            <a:off x="4499562" y="8214141"/>
            <a:ext cx="2468623" cy="1180576"/>
          </a:xfrm>
          <a:prstGeom prst="rect">
            <a:avLst/>
          </a:prstGeom>
        </p:spPr>
        <p:txBody>
          <a:bodyPr anchor="t" rtlCol="false" tIns="0" lIns="0" bIns="0" rIns="0">
            <a:spAutoFit/>
          </a:bodyPr>
          <a:lstStyle/>
          <a:p>
            <a:pPr algn="ctr">
              <a:lnSpc>
                <a:spcPts val="2322"/>
              </a:lnSpc>
            </a:pPr>
            <a:r>
              <a:rPr lang="en-US" sz="1698">
                <a:solidFill>
                  <a:srgbClr val="000000"/>
                </a:solidFill>
                <a:latin typeface="DejaVu Serif Bold"/>
                <a:ea typeface="DejaVu Serif Bold"/>
                <a:cs typeface="DejaVu Serif Bold"/>
                <a:sym typeface="DejaVu Serif Bold"/>
              </a:rPr>
              <a:t>If I need to use a credit card digitally, I would never do it secretly.</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63503" y="-63503"/>
            <a:ext cx="7683303" cy="10814304"/>
            <a:chOff x="0" y="0"/>
            <a:chExt cx="7683297" cy="10814304"/>
          </a:xfrm>
        </p:grpSpPr>
        <p:sp>
          <p:nvSpPr>
            <p:cNvPr name="Freeform 3" id="3"/>
            <p:cNvSpPr/>
            <p:nvPr/>
          </p:nvSpPr>
          <p:spPr>
            <a:xfrm flipH="false" flipV="false" rot="0">
              <a:off x="63500"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FFFFF"/>
            </a:solidFill>
          </p:spPr>
        </p:sp>
        <p:sp>
          <p:nvSpPr>
            <p:cNvPr name="Freeform 4" id="4"/>
            <p:cNvSpPr/>
            <p:nvPr/>
          </p:nvSpPr>
          <p:spPr>
            <a:xfrm flipH="false" flipV="false" rot="0">
              <a:off x="63500"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FFFFF"/>
            </a:solidFill>
          </p:spPr>
        </p:sp>
        <p:sp>
          <p:nvSpPr>
            <p:cNvPr name="Freeform 5" id="5"/>
            <p:cNvSpPr/>
            <p:nvPr/>
          </p:nvSpPr>
          <p:spPr>
            <a:xfrm flipH="false" flipV="false" rot="0">
              <a:off x="521081" y="1351280"/>
              <a:ext cx="6714490" cy="9027541"/>
            </a:xfrm>
            <a:custGeom>
              <a:avLst/>
              <a:gdLst/>
              <a:ahLst/>
              <a:cxnLst/>
              <a:rect r="r" b="b" t="t" l="l"/>
              <a:pathLst>
                <a:path h="9027541" w="6714490">
                  <a:moveTo>
                    <a:pt x="0" y="0"/>
                  </a:moveTo>
                  <a:lnTo>
                    <a:pt x="6714490" y="0"/>
                  </a:lnTo>
                  <a:lnTo>
                    <a:pt x="6714490" y="9027541"/>
                  </a:lnTo>
                  <a:lnTo>
                    <a:pt x="0" y="9027541"/>
                  </a:lnTo>
                  <a:close/>
                </a:path>
              </a:pathLst>
            </a:custGeom>
            <a:solidFill>
              <a:srgbClr val="A7CBDF"/>
            </a:solidFill>
          </p:spPr>
        </p:sp>
        <p:sp>
          <p:nvSpPr>
            <p:cNvPr name="Freeform 6" id="6"/>
            <p:cNvSpPr/>
            <p:nvPr/>
          </p:nvSpPr>
          <p:spPr>
            <a:xfrm flipH="false" flipV="false" rot="0">
              <a:off x="521081" y="407797"/>
              <a:ext cx="6714490" cy="736600"/>
            </a:xfrm>
            <a:custGeom>
              <a:avLst/>
              <a:gdLst/>
              <a:ahLst/>
              <a:cxnLst/>
              <a:rect r="r" b="b" t="t" l="l"/>
              <a:pathLst>
                <a:path h="736600" w="6714490">
                  <a:moveTo>
                    <a:pt x="0" y="0"/>
                  </a:moveTo>
                  <a:lnTo>
                    <a:pt x="0" y="736600"/>
                  </a:lnTo>
                  <a:lnTo>
                    <a:pt x="6714490" y="736600"/>
                  </a:lnTo>
                  <a:lnTo>
                    <a:pt x="6714490" y="0"/>
                  </a:lnTo>
                  <a:close/>
                </a:path>
              </a:pathLst>
            </a:custGeom>
            <a:solidFill>
              <a:srgbClr val="A7CBDF"/>
            </a:solidFill>
          </p:spPr>
        </p:sp>
        <p:sp>
          <p:nvSpPr>
            <p:cNvPr name="Freeform 7" id="7"/>
            <p:cNvSpPr/>
            <p:nvPr/>
          </p:nvSpPr>
          <p:spPr>
            <a:xfrm flipH="false" flipV="false" rot="0">
              <a:off x="522351" y="1351280"/>
              <a:ext cx="2977515" cy="4273042"/>
            </a:xfrm>
            <a:custGeom>
              <a:avLst/>
              <a:gdLst/>
              <a:ahLst/>
              <a:cxnLst/>
              <a:rect r="r" b="b" t="t" l="l"/>
              <a:pathLst>
                <a:path h="4273042" w="2977515">
                  <a:moveTo>
                    <a:pt x="270002" y="0"/>
                  </a:moveTo>
                  <a:cubicBezTo>
                    <a:pt x="120904" y="0"/>
                    <a:pt x="0" y="120904"/>
                    <a:pt x="0" y="270002"/>
                  </a:cubicBezTo>
                  <a:lnTo>
                    <a:pt x="0" y="4003040"/>
                  </a:lnTo>
                  <a:cubicBezTo>
                    <a:pt x="0" y="4149979"/>
                    <a:pt x="117348" y="4269486"/>
                    <a:pt x="263398" y="4273042"/>
                  </a:cubicBezTo>
                  <a:lnTo>
                    <a:pt x="2714371" y="4273042"/>
                  </a:lnTo>
                  <a:cubicBezTo>
                    <a:pt x="2855849" y="4269613"/>
                    <a:pt x="2970403" y="4157345"/>
                    <a:pt x="2977515" y="4016756"/>
                  </a:cubicBezTo>
                  <a:lnTo>
                    <a:pt x="2977515" y="4016756"/>
                  </a:lnTo>
                  <a:lnTo>
                    <a:pt x="2977515" y="256286"/>
                  </a:lnTo>
                  <a:lnTo>
                    <a:pt x="2977515" y="256286"/>
                  </a:lnTo>
                  <a:cubicBezTo>
                    <a:pt x="2970403" y="113538"/>
                    <a:pt x="2852293" y="0"/>
                    <a:pt x="2707767" y="0"/>
                  </a:cubicBezTo>
                  <a:close/>
                </a:path>
              </a:pathLst>
            </a:custGeom>
            <a:solidFill>
              <a:srgbClr val="22296A"/>
            </a:solidFill>
          </p:spPr>
        </p:sp>
        <p:sp>
          <p:nvSpPr>
            <p:cNvPr name="Freeform 8" id="8"/>
            <p:cNvSpPr/>
            <p:nvPr/>
          </p:nvSpPr>
          <p:spPr>
            <a:xfrm flipH="false" flipV="false" rot="0">
              <a:off x="691896" y="1576705"/>
              <a:ext cx="2638806" cy="3786759"/>
            </a:xfrm>
            <a:custGeom>
              <a:avLst/>
              <a:gdLst/>
              <a:ahLst/>
              <a:cxnLst/>
              <a:rect r="r" b="b" t="t" l="l"/>
              <a:pathLst>
                <a:path h="3786759" w="2638806">
                  <a:moveTo>
                    <a:pt x="239268" y="0"/>
                  </a:moveTo>
                  <a:cubicBezTo>
                    <a:pt x="107061" y="0"/>
                    <a:pt x="0" y="107188"/>
                    <a:pt x="0" y="239268"/>
                  </a:cubicBezTo>
                  <a:lnTo>
                    <a:pt x="0" y="3547491"/>
                  </a:lnTo>
                  <a:cubicBezTo>
                    <a:pt x="0" y="3679698"/>
                    <a:pt x="107188" y="3786759"/>
                    <a:pt x="239268" y="3786759"/>
                  </a:cubicBezTo>
                  <a:lnTo>
                    <a:pt x="2399538" y="3786759"/>
                  </a:lnTo>
                  <a:cubicBezTo>
                    <a:pt x="2531745" y="3786759"/>
                    <a:pt x="2638806" y="3679571"/>
                    <a:pt x="2638806" y="3547491"/>
                  </a:cubicBezTo>
                  <a:lnTo>
                    <a:pt x="2638806" y="239395"/>
                  </a:lnTo>
                  <a:cubicBezTo>
                    <a:pt x="2638806" y="107188"/>
                    <a:pt x="2531618" y="127"/>
                    <a:pt x="2399538" y="127"/>
                  </a:cubicBezTo>
                  <a:close/>
                </a:path>
              </a:pathLst>
            </a:custGeom>
            <a:solidFill>
              <a:srgbClr val="CDEACE"/>
            </a:solidFill>
          </p:spPr>
        </p:sp>
        <p:sp>
          <p:nvSpPr>
            <p:cNvPr name="Freeform 9" id="9"/>
            <p:cNvSpPr/>
            <p:nvPr/>
          </p:nvSpPr>
          <p:spPr>
            <a:xfrm flipH="false" flipV="false" rot="0">
              <a:off x="4256278" y="1351280"/>
              <a:ext cx="2977515" cy="4273042"/>
            </a:xfrm>
            <a:custGeom>
              <a:avLst/>
              <a:gdLst/>
              <a:ahLst/>
              <a:cxnLst/>
              <a:rect r="r" b="b" t="t" l="l"/>
              <a:pathLst>
                <a:path h="4273042" w="2977515">
                  <a:moveTo>
                    <a:pt x="270002" y="0"/>
                  </a:moveTo>
                  <a:cubicBezTo>
                    <a:pt x="120904" y="0"/>
                    <a:pt x="0" y="120904"/>
                    <a:pt x="0" y="270002"/>
                  </a:cubicBezTo>
                  <a:lnTo>
                    <a:pt x="0" y="4003040"/>
                  </a:lnTo>
                  <a:cubicBezTo>
                    <a:pt x="0" y="4149979"/>
                    <a:pt x="117348" y="4269486"/>
                    <a:pt x="263398" y="4273042"/>
                  </a:cubicBezTo>
                  <a:lnTo>
                    <a:pt x="2714371" y="4273042"/>
                  </a:lnTo>
                  <a:cubicBezTo>
                    <a:pt x="2855849" y="4269613"/>
                    <a:pt x="2970403" y="4157345"/>
                    <a:pt x="2977515" y="4016756"/>
                  </a:cubicBezTo>
                  <a:lnTo>
                    <a:pt x="2977515" y="4016756"/>
                  </a:lnTo>
                  <a:lnTo>
                    <a:pt x="2977515" y="256286"/>
                  </a:lnTo>
                  <a:lnTo>
                    <a:pt x="2977515" y="256286"/>
                  </a:lnTo>
                  <a:cubicBezTo>
                    <a:pt x="2970403" y="113538"/>
                    <a:pt x="2852293" y="0"/>
                    <a:pt x="2707767" y="0"/>
                  </a:cubicBezTo>
                  <a:close/>
                </a:path>
              </a:pathLst>
            </a:custGeom>
            <a:solidFill>
              <a:srgbClr val="22296A"/>
            </a:solidFill>
          </p:spPr>
        </p:sp>
      </p:grpSp>
      <p:grpSp>
        <p:nvGrpSpPr>
          <p:cNvPr name="Group 10" id="10"/>
          <p:cNvGrpSpPr>
            <a:grpSpLocks noChangeAspect="true"/>
          </p:cNvGrpSpPr>
          <p:nvPr/>
        </p:nvGrpSpPr>
        <p:grpSpPr>
          <a:xfrm rot="0">
            <a:off x="4376166" y="1513265"/>
            <a:ext cx="2638901" cy="3786692"/>
            <a:chOff x="0" y="0"/>
            <a:chExt cx="2638908" cy="3786696"/>
          </a:xfrm>
        </p:grpSpPr>
        <p:sp>
          <p:nvSpPr>
            <p:cNvPr name="Freeform 11" id="11"/>
            <p:cNvSpPr/>
            <p:nvPr/>
          </p:nvSpPr>
          <p:spPr>
            <a:xfrm flipH="false" flipV="false" rot="0">
              <a:off x="0" y="0"/>
              <a:ext cx="2638933" cy="3786632"/>
            </a:xfrm>
            <a:custGeom>
              <a:avLst/>
              <a:gdLst/>
              <a:ahLst/>
              <a:cxnLst/>
              <a:rect r="r" b="b" t="t" l="l"/>
              <a:pathLst>
                <a:path h="3786632" w="2638933">
                  <a:moveTo>
                    <a:pt x="239268" y="0"/>
                  </a:moveTo>
                  <a:cubicBezTo>
                    <a:pt x="107188" y="0"/>
                    <a:pt x="0" y="107188"/>
                    <a:pt x="0" y="239268"/>
                  </a:cubicBezTo>
                  <a:lnTo>
                    <a:pt x="0" y="3547364"/>
                  </a:lnTo>
                  <a:cubicBezTo>
                    <a:pt x="0" y="3679571"/>
                    <a:pt x="107188" y="3786632"/>
                    <a:pt x="239268" y="3786632"/>
                  </a:cubicBezTo>
                  <a:lnTo>
                    <a:pt x="2399538" y="3786632"/>
                  </a:lnTo>
                  <a:cubicBezTo>
                    <a:pt x="2531745" y="3786632"/>
                    <a:pt x="2638806" y="3679444"/>
                    <a:pt x="2638806" y="3547364"/>
                  </a:cubicBezTo>
                  <a:lnTo>
                    <a:pt x="2638806" y="239268"/>
                  </a:lnTo>
                  <a:cubicBezTo>
                    <a:pt x="2638933" y="107188"/>
                    <a:pt x="2531745" y="0"/>
                    <a:pt x="2399538" y="0"/>
                  </a:cubicBezTo>
                  <a:close/>
                </a:path>
              </a:pathLst>
            </a:custGeom>
            <a:solidFill>
              <a:srgbClr val="CDEACE"/>
            </a:solidFill>
          </p:spPr>
        </p:sp>
      </p:grpSp>
      <p:grpSp>
        <p:nvGrpSpPr>
          <p:cNvPr name="Group 12" id="12"/>
          <p:cNvGrpSpPr>
            <a:grpSpLocks noChangeAspect="true"/>
          </p:cNvGrpSpPr>
          <p:nvPr/>
        </p:nvGrpSpPr>
        <p:grpSpPr>
          <a:xfrm rot="0">
            <a:off x="395278" y="5978757"/>
            <a:ext cx="3104531" cy="4400017"/>
            <a:chOff x="0" y="0"/>
            <a:chExt cx="3104528" cy="4400017"/>
          </a:xfrm>
        </p:grpSpPr>
        <p:sp>
          <p:nvSpPr>
            <p:cNvPr name="Freeform 13" id="13"/>
            <p:cNvSpPr/>
            <p:nvPr/>
          </p:nvSpPr>
          <p:spPr>
            <a:xfrm flipH="false" flipV="false" rot="0">
              <a:off x="63500" y="63500"/>
              <a:ext cx="2977642" cy="4273042"/>
            </a:xfrm>
            <a:custGeom>
              <a:avLst/>
              <a:gdLst/>
              <a:ahLst/>
              <a:cxnLst/>
              <a:rect r="r" b="b" t="t" l="l"/>
              <a:pathLst>
                <a:path h="4273042" w="2977642">
                  <a:moveTo>
                    <a:pt x="270002" y="0"/>
                  </a:moveTo>
                  <a:cubicBezTo>
                    <a:pt x="120904" y="0"/>
                    <a:pt x="0" y="120904"/>
                    <a:pt x="0" y="270002"/>
                  </a:cubicBezTo>
                  <a:lnTo>
                    <a:pt x="0" y="4003040"/>
                  </a:lnTo>
                  <a:cubicBezTo>
                    <a:pt x="0" y="4149979"/>
                    <a:pt x="117348" y="4269486"/>
                    <a:pt x="263398" y="4273042"/>
                  </a:cubicBezTo>
                  <a:lnTo>
                    <a:pt x="2714498" y="4273042"/>
                  </a:lnTo>
                  <a:cubicBezTo>
                    <a:pt x="2855976" y="4269613"/>
                    <a:pt x="2970530" y="4157345"/>
                    <a:pt x="2977642" y="4016756"/>
                  </a:cubicBezTo>
                  <a:lnTo>
                    <a:pt x="2977642" y="4016756"/>
                  </a:lnTo>
                  <a:lnTo>
                    <a:pt x="2977642" y="256286"/>
                  </a:lnTo>
                  <a:lnTo>
                    <a:pt x="2977642" y="256286"/>
                  </a:lnTo>
                  <a:cubicBezTo>
                    <a:pt x="2970403" y="113538"/>
                    <a:pt x="2852293" y="0"/>
                    <a:pt x="2707767" y="0"/>
                  </a:cubicBezTo>
                  <a:close/>
                </a:path>
              </a:pathLst>
            </a:custGeom>
            <a:solidFill>
              <a:srgbClr val="22296A"/>
            </a:solidFill>
          </p:spPr>
        </p:sp>
        <p:sp>
          <p:nvSpPr>
            <p:cNvPr name="Freeform 14" id="14"/>
            <p:cNvSpPr/>
            <p:nvPr/>
          </p:nvSpPr>
          <p:spPr>
            <a:xfrm flipH="false" flipV="false" rot="0">
              <a:off x="233045" y="306705"/>
              <a:ext cx="2638806" cy="3786632"/>
            </a:xfrm>
            <a:custGeom>
              <a:avLst/>
              <a:gdLst/>
              <a:ahLst/>
              <a:cxnLst/>
              <a:rect r="r" b="b" t="t" l="l"/>
              <a:pathLst>
                <a:path h="3786632" w="2638806">
                  <a:moveTo>
                    <a:pt x="239268" y="0"/>
                  </a:moveTo>
                  <a:cubicBezTo>
                    <a:pt x="107061" y="0"/>
                    <a:pt x="0" y="107188"/>
                    <a:pt x="0" y="239268"/>
                  </a:cubicBezTo>
                  <a:lnTo>
                    <a:pt x="0" y="3547364"/>
                  </a:lnTo>
                  <a:cubicBezTo>
                    <a:pt x="0" y="3679571"/>
                    <a:pt x="107188" y="3786632"/>
                    <a:pt x="239268" y="3786632"/>
                  </a:cubicBezTo>
                  <a:lnTo>
                    <a:pt x="2399538" y="3786632"/>
                  </a:lnTo>
                  <a:cubicBezTo>
                    <a:pt x="2531618" y="3786632"/>
                    <a:pt x="2638806" y="3679571"/>
                    <a:pt x="2638806" y="3547491"/>
                  </a:cubicBezTo>
                  <a:lnTo>
                    <a:pt x="2638806" y="3547491"/>
                  </a:lnTo>
                  <a:lnTo>
                    <a:pt x="2638806" y="239268"/>
                  </a:lnTo>
                  <a:lnTo>
                    <a:pt x="2638806" y="239268"/>
                  </a:lnTo>
                  <a:cubicBezTo>
                    <a:pt x="2638806" y="107188"/>
                    <a:pt x="2531618" y="0"/>
                    <a:pt x="2399538" y="0"/>
                  </a:cubicBezTo>
                  <a:close/>
                </a:path>
              </a:pathLst>
            </a:custGeom>
            <a:solidFill>
              <a:srgbClr val="CDEACE"/>
            </a:solidFill>
          </p:spPr>
        </p:sp>
      </p:grpSp>
      <p:grpSp>
        <p:nvGrpSpPr>
          <p:cNvPr name="Group 15" id="15"/>
          <p:cNvGrpSpPr>
            <a:grpSpLocks noChangeAspect="true"/>
          </p:cNvGrpSpPr>
          <p:nvPr/>
        </p:nvGrpSpPr>
        <p:grpSpPr>
          <a:xfrm rot="0">
            <a:off x="4129240" y="5978757"/>
            <a:ext cx="3104531" cy="4400017"/>
            <a:chOff x="0" y="0"/>
            <a:chExt cx="3104528" cy="4400017"/>
          </a:xfrm>
        </p:grpSpPr>
        <p:sp>
          <p:nvSpPr>
            <p:cNvPr name="Freeform 16" id="16"/>
            <p:cNvSpPr/>
            <p:nvPr/>
          </p:nvSpPr>
          <p:spPr>
            <a:xfrm flipH="false" flipV="false" rot="0">
              <a:off x="63500" y="63500"/>
              <a:ext cx="2977642" cy="4273042"/>
            </a:xfrm>
            <a:custGeom>
              <a:avLst/>
              <a:gdLst/>
              <a:ahLst/>
              <a:cxnLst/>
              <a:rect r="r" b="b" t="t" l="l"/>
              <a:pathLst>
                <a:path h="4273042" w="2977642">
                  <a:moveTo>
                    <a:pt x="270002" y="0"/>
                  </a:moveTo>
                  <a:cubicBezTo>
                    <a:pt x="120904" y="0"/>
                    <a:pt x="0" y="120904"/>
                    <a:pt x="0" y="270002"/>
                  </a:cubicBezTo>
                  <a:lnTo>
                    <a:pt x="0" y="4003040"/>
                  </a:lnTo>
                  <a:cubicBezTo>
                    <a:pt x="0" y="4149979"/>
                    <a:pt x="117348" y="4269486"/>
                    <a:pt x="263398" y="4273042"/>
                  </a:cubicBezTo>
                  <a:lnTo>
                    <a:pt x="2714498" y="4273042"/>
                  </a:lnTo>
                  <a:cubicBezTo>
                    <a:pt x="2855976" y="4269613"/>
                    <a:pt x="2970530" y="4157345"/>
                    <a:pt x="2977642" y="4016756"/>
                  </a:cubicBezTo>
                  <a:lnTo>
                    <a:pt x="2977642" y="4016756"/>
                  </a:lnTo>
                  <a:lnTo>
                    <a:pt x="2977642" y="256286"/>
                  </a:lnTo>
                  <a:lnTo>
                    <a:pt x="2977642" y="256286"/>
                  </a:lnTo>
                  <a:cubicBezTo>
                    <a:pt x="2970403" y="113538"/>
                    <a:pt x="2852293" y="0"/>
                    <a:pt x="2707767" y="0"/>
                  </a:cubicBezTo>
                  <a:close/>
                </a:path>
              </a:pathLst>
            </a:custGeom>
            <a:solidFill>
              <a:srgbClr val="22296A"/>
            </a:solidFill>
          </p:spPr>
        </p:sp>
        <p:sp>
          <p:nvSpPr>
            <p:cNvPr name="Freeform 17" id="17"/>
            <p:cNvSpPr/>
            <p:nvPr/>
          </p:nvSpPr>
          <p:spPr>
            <a:xfrm flipH="false" flipV="false" rot="0">
              <a:off x="247015" y="306705"/>
              <a:ext cx="2638806" cy="3786632"/>
            </a:xfrm>
            <a:custGeom>
              <a:avLst/>
              <a:gdLst/>
              <a:ahLst/>
              <a:cxnLst/>
              <a:rect r="r" b="b" t="t" l="l"/>
              <a:pathLst>
                <a:path h="3786632" w="2638806">
                  <a:moveTo>
                    <a:pt x="2399538" y="3786632"/>
                  </a:moveTo>
                  <a:lnTo>
                    <a:pt x="239268" y="3786632"/>
                  </a:lnTo>
                  <a:cubicBezTo>
                    <a:pt x="107061" y="3786632"/>
                    <a:pt x="0" y="3679444"/>
                    <a:pt x="0" y="3547364"/>
                  </a:cubicBezTo>
                  <a:lnTo>
                    <a:pt x="0" y="239268"/>
                  </a:lnTo>
                  <a:cubicBezTo>
                    <a:pt x="0" y="107061"/>
                    <a:pt x="107188" y="0"/>
                    <a:pt x="239268" y="0"/>
                  </a:cubicBezTo>
                  <a:lnTo>
                    <a:pt x="2399538" y="0"/>
                  </a:lnTo>
                  <a:cubicBezTo>
                    <a:pt x="2531745" y="0"/>
                    <a:pt x="2638806" y="107188"/>
                    <a:pt x="2638806" y="239268"/>
                  </a:cubicBezTo>
                  <a:lnTo>
                    <a:pt x="2638806" y="3547364"/>
                  </a:lnTo>
                  <a:cubicBezTo>
                    <a:pt x="2638806" y="3679571"/>
                    <a:pt x="2531618" y="3786632"/>
                    <a:pt x="2399538" y="3786632"/>
                  </a:cubicBezTo>
                </a:path>
              </a:pathLst>
            </a:custGeom>
            <a:solidFill>
              <a:srgbClr val="CDEACE"/>
            </a:solidFill>
          </p:spPr>
        </p:sp>
      </p:grpSp>
      <p:sp>
        <p:nvSpPr>
          <p:cNvPr name="Freeform 18" id="18"/>
          <p:cNvSpPr/>
          <p:nvPr/>
        </p:nvSpPr>
        <p:spPr>
          <a:xfrm flipH="false" flipV="false" rot="0">
            <a:off x="1072629" y="1673952"/>
            <a:ext cx="1751086" cy="1751086"/>
          </a:xfrm>
          <a:custGeom>
            <a:avLst/>
            <a:gdLst/>
            <a:ahLst/>
            <a:cxnLst/>
            <a:rect r="r" b="b" t="t" l="l"/>
            <a:pathLst>
              <a:path h="1751086" w="1751086">
                <a:moveTo>
                  <a:pt x="0" y="0"/>
                </a:moveTo>
                <a:lnTo>
                  <a:pt x="1751086" y="0"/>
                </a:lnTo>
                <a:lnTo>
                  <a:pt x="1751086" y="1751086"/>
                </a:lnTo>
                <a:lnTo>
                  <a:pt x="0" y="1751086"/>
                </a:lnTo>
                <a:lnTo>
                  <a:pt x="0" y="0"/>
                </a:lnTo>
                <a:close/>
              </a:path>
            </a:pathLst>
          </a:custGeom>
          <a:blipFill>
            <a:blip r:embed="rId2"/>
            <a:stretch>
              <a:fillRect l="0" t="0" r="0" b="0"/>
            </a:stretch>
          </a:blipFill>
        </p:spPr>
      </p:sp>
      <p:sp>
        <p:nvSpPr>
          <p:cNvPr name="Freeform 19" id="19"/>
          <p:cNvSpPr/>
          <p:nvPr/>
        </p:nvSpPr>
        <p:spPr>
          <a:xfrm flipH="false" flipV="false" rot="0">
            <a:off x="4806591" y="1673952"/>
            <a:ext cx="1751086" cy="1751086"/>
          </a:xfrm>
          <a:custGeom>
            <a:avLst/>
            <a:gdLst/>
            <a:ahLst/>
            <a:cxnLst/>
            <a:rect r="r" b="b" t="t" l="l"/>
            <a:pathLst>
              <a:path h="1751086" w="1751086">
                <a:moveTo>
                  <a:pt x="0" y="0"/>
                </a:moveTo>
                <a:lnTo>
                  <a:pt x="1751086" y="0"/>
                </a:lnTo>
                <a:lnTo>
                  <a:pt x="1751086" y="1751086"/>
                </a:lnTo>
                <a:lnTo>
                  <a:pt x="0" y="1751086"/>
                </a:lnTo>
                <a:lnTo>
                  <a:pt x="0" y="0"/>
                </a:lnTo>
                <a:close/>
              </a:path>
            </a:pathLst>
          </a:custGeom>
          <a:blipFill>
            <a:blip r:embed="rId2"/>
            <a:stretch>
              <a:fillRect l="0" t="0" r="0" b="0"/>
            </a:stretch>
          </a:blipFill>
        </p:spPr>
      </p:sp>
      <p:sp>
        <p:nvSpPr>
          <p:cNvPr name="Freeform 20" id="20"/>
          <p:cNvSpPr/>
          <p:nvPr/>
        </p:nvSpPr>
        <p:spPr>
          <a:xfrm flipH="false" flipV="false" rot="0">
            <a:off x="1072629" y="6428432"/>
            <a:ext cx="1751086" cy="1751086"/>
          </a:xfrm>
          <a:custGeom>
            <a:avLst/>
            <a:gdLst/>
            <a:ahLst/>
            <a:cxnLst/>
            <a:rect r="r" b="b" t="t" l="l"/>
            <a:pathLst>
              <a:path h="1751086" w="1751086">
                <a:moveTo>
                  <a:pt x="0" y="0"/>
                </a:moveTo>
                <a:lnTo>
                  <a:pt x="1751086" y="0"/>
                </a:lnTo>
                <a:lnTo>
                  <a:pt x="1751086" y="1751086"/>
                </a:lnTo>
                <a:lnTo>
                  <a:pt x="0" y="1751086"/>
                </a:lnTo>
                <a:lnTo>
                  <a:pt x="0" y="0"/>
                </a:lnTo>
                <a:close/>
              </a:path>
            </a:pathLst>
          </a:custGeom>
          <a:blipFill>
            <a:blip r:embed="rId2"/>
            <a:stretch>
              <a:fillRect l="0" t="0" r="0" b="0"/>
            </a:stretch>
          </a:blipFill>
        </p:spPr>
      </p:sp>
      <p:sp>
        <p:nvSpPr>
          <p:cNvPr name="Freeform 21" id="21"/>
          <p:cNvSpPr/>
          <p:nvPr/>
        </p:nvSpPr>
        <p:spPr>
          <a:xfrm flipH="false" flipV="false" rot="0">
            <a:off x="4806591" y="6428432"/>
            <a:ext cx="1751086" cy="1751086"/>
          </a:xfrm>
          <a:custGeom>
            <a:avLst/>
            <a:gdLst/>
            <a:ahLst/>
            <a:cxnLst/>
            <a:rect r="r" b="b" t="t" l="l"/>
            <a:pathLst>
              <a:path h="1751086" w="1751086">
                <a:moveTo>
                  <a:pt x="0" y="0"/>
                </a:moveTo>
                <a:lnTo>
                  <a:pt x="1751086" y="0"/>
                </a:lnTo>
                <a:lnTo>
                  <a:pt x="1751086" y="1751086"/>
                </a:lnTo>
                <a:lnTo>
                  <a:pt x="0" y="1751086"/>
                </a:lnTo>
                <a:lnTo>
                  <a:pt x="0" y="0"/>
                </a:lnTo>
                <a:close/>
              </a:path>
            </a:pathLst>
          </a:custGeom>
          <a:blipFill>
            <a:blip r:embed="rId2"/>
            <a:stretch>
              <a:fillRect l="0" t="0" r="0" b="0"/>
            </a:stretch>
          </a:blipFill>
        </p:spPr>
      </p:sp>
      <p:grpSp>
        <p:nvGrpSpPr>
          <p:cNvPr name="Group 22" id="22"/>
          <p:cNvGrpSpPr>
            <a:grpSpLocks noChangeAspect="true"/>
          </p:cNvGrpSpPr>
          <p:nvPr/>
        </p:nvGrpSpPr>
        <p:grpSpPr>
          <a:xfrm rot="0">
            <a:off x="817483" y="4938560"/>
            <a:ext cx="507587" cy="507644"/>
            <a:chOff x="0" y="0"/>
            <a:chExt cx="507594" cy="507644"/>
          </a:xfrm>
        </p:grpSpPr>
        <p:sp>
          <p:nvSpPr>
            <p:cNvPr name="Freeform 23" id="23"/>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323"/>
                    <a:pt x="87122" y="380619"/>
                    <a:pt x="190246" y="380619"/>
                  </a:cubicBezTo>
                  <a:cubicBezTo>
                    <a:pt x="295148" y="380619"/>
                    <a:pt x="380619" y="295275"/>
                    <a:pt x="380619" y="190373"/>
                  </a:cubicBezTo>
                  <a:cubicBezTo>
                    <a:pt x="380619" y="85471"/>
                    <a:pt x="295275" y="0"/>
                    <a:pt x="190246" y="0"/>
                  </a:cubicBezTo>
                  <a:close/>
                </a:path>
              </a:pathLst>
            </a:custGeom>
            <a:solidFill>
              <a:srgbClr val="FF3838"/>
            </a:solidFill>
          </p:spPr>
        </p:sp>
        <p:sp>
          <p:nvSpPr>
            <p:cNvPr name="Freeform 24" id="24"/>
            <p:cNvSpPr/>
            <p:nvPr/>
          </p:nvSpPr>
          <p:spPr>
            <a:xfrm flipH="false" flipV="false" rot="0">
              <a:off x="161798" y="162941"/>
              <a:ext cx="282194" cy="281305"/>
            </a:xfrm>
            <a:custGeom>
              <a:avLst/>
              <a:gdLst/>
              <a:ahLst/>
              <a:cxnLst/>
              <a:rect r="r" b="b" t="t" l="l"/>
              <a:pathLst>
                <a:path h="281305" w="282194">
                  <a:moveTo>
                    <a:pt x="282194" y="94742"/>
                  </a:moveTo>
                  <a:lnTo>
                    <a:pt x="186563" y="0"/>
                  </a:lnTo>
                  <a:lnTo>
                    <a:pt x="0" y="193421"/>
                  </a:lnTo>
                  <a:lnTo>
                    <a:pt x="86487" y="281178"/>
                  </a:lnTo>
                  <a:cubicBezTo>
                    <a:pt x="88265" y="281178"/>
                    <a:pt x="90043" y="281305"/>
                    <a:pt x="91948" y="281305"/>
                  </a:cubicBezTo>
                  <a:cubicBezTo>
                    <a:pt x="195580" y="281305"/>
                    <a:pt x="280162" y="197993"/>
                    <a:pt x="282194" y="94869"/>
                  </a:cubicBezTo>
                  <a:close/>
                </a:path>
              </a:pathLst>
            </a:custGeom>
            <a:solidFill>
              <a:srgbClr val="CF2323"/>
            </a:solidFill>
          </p:spPr>
        </p:sp>
        <p:sp>
          <p:nvSpPr>
            <p:cNvPr name="Freeform 25" id="25"/>
            <p:cNvSpPr/>
            <p:nvPr/>
          </p:nvSpPr>
          <p:spPr>
            <a:xfrm flipH="false" flipV="false" rot="0">
              <a:off x="136017" y="147066"/>
              <a:ext cx="235077" cy="223139"/>
            </a:xfrm>
            <a:custGeom>
              <a:avLst/>
              <a:gdLst/>
              <a:ahLst/>
              <a:cxnLst/>
              <a:rect r="r" b="b" t="t" l="l"/>
              <a:pathLst>
                <a:path h="223139" w="235077">
                  <a:moveTo>
                    <a:pt x="216789" y="19431"/>
                  </a:moveTo>
                  <a:cubicBezTo>
                    <a:pt x="206121" y="7874"/>
                    <a:pt x="196469" y="0"/>
                    <a:pt x="184785" y="10668"/>
                  </a:cubicBezTo>
                  <a:lnTo>
                    <a:pt x="11557" y="170434"/>
                  </a:lnTo>
                  <a:cubicBezTo>
                    <a:pt x="0" y="181102"/>
                    <a:pt x="7239" y="191262"/>
                    <a:pt x="17907" y="202946"/>
                  </a:cubicBezTo>
                  <a:cubicBezTo>
                    <a:pt x="28575" y="214630"/>
                    <a:pt x="38735" y="223139"/>
                    <a:pt x="50292" y="212471"/>
                  </a:cubicBezTo>
                  <a:lnTo>
                    <a:pt x="223520" y="52705"/>
                  </a:lnTo>
                  <a:cubicBezTo>
                    <a:pt x="235077" y="42037"/>
                    <a:pt x="227457" y="31115"/>
                    <a:pt x="216789" y="19431"/>
                  </a:cubicBezTo>
                  <a:close/>
                </a:path>
              </a:pathLst>
            </a:custGeom>
            <a:solidFill>
              <a:srgbClr val="FFFFFF"/>
            </a:solidFill>
          </p:spPr>
        </p:sp>
        <p:sp>
          <p:nvSpPr>
            <p:cNvPr name="Freeform 26" id="26"/>
            <p:cNvSpPr/>
            <p:nvPr/>
          </p:nvSpPr>
          <p:spPr>
            <a:xfrm flipH="false" flipV="false" rot="0">
              <a:off x="135890" y="147066"/>
              <a:ext cx="235077" cy="223139"/>
            </a:xfrm>
            <a:custGeom>
              <a:avLst/>
              <a:gdLst/>
              <a:ahLst/>
              <a:cxnLst/>
              <a:rect r="r" b="b" t="t" l="l"/>
              <a:pathLst>
                <a:path h="223139" w="235077">
                  <a:moveTo>
                    <a:pt x="18288" y="19431"/>
                  </a:moveTo>
                  <a:cubicBezTo>
                    <a:pt x="28956" y="7874"/>
                    <a:pt x="38608" y="0"/>
                    <a:pt x="50292" y="10668"/>
                  </a:cubicBezTo>
                  <a:lnTo>
                    <a:pt x="223520" y="170434"/>
                  </a:lnTo>
                  <a:cubicBezTo>
                    <a:pt x="235077" y="181102"/>
                    <a:pt x="227838" y="191262"/>
                    <a:pt x="217170" y="202946"/>
                  </a:cubicBezTo>
                  <a:cubicBezTo>
                    <a:pt x="206502" y="214630"/>
                    <a:pt x="196342" y="223139"/>
                    <a:pt x="184785" y="212471"/>
                  </a:cubicBezTo>
                  <a:lnTo>
                    <a:pt x="11557" y="52705"/>
                  </a:lnTo>
                  <a:cubicBezTo>
                    <a:pt x="0" y="42037"/>
                    <a:pt x="7620" y="30988"/>
                    <a:pt x="18288" y="19431"/>
                  </a:cubicBezTo>
                  <a:close/>
                </a:path>
              </a:pathLst>
            </a:custGeom>
            <a:solidFill>
              <a:srgbClr val="FFFFFF"/>
            </a:solidFill>
          </p:spPr>
        </p:sp>
      </p:grpSp>
      <p:grpSp>
        <p:nvGrpSpPr>
          <p:cNvPr name="Group 27" id="27"/>
          <p:cNvGrpSpPr>
            <a:grpSpLocks noChangeAspect="true"/>
          </p:cNvGrpSpPr>
          <p:nvPr/>
        </p:nvGrpSpPr>
        <p:grpSpPr>
          <a:xfrm rot="0">
            <a:off x="817483" y="9695107"/>
            <a:ext cx="507587" cy="507644"/>
            <a:chOff x="0" y="0"/>
            <a:chExt cx="507594" cy="507644"/>
          </a:xfrm>
        </p:grpSpPr>
        <p:sp>
          <p:nvSpPr>
            <p:cNvPr name="Freeform 28" id="28"/>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6995" y="380619"/>
                    <a:pt x="190119" y="380619"/>
                  </a:cubicBezTo>
                  <a:lnTo>
                    <a:pt x="190500" y="380619"/>
                  </a:lnTo>
                  <a:cubicBezTo>
                    <a:pt x="295402" y="380492"/>
                    <a:pt x="380619" y="295148"/>
                    <a:pt x="380619" y="190373"/>
                  </a:cubicBezTo>
                  <a:cubicBezTo>
                    <a:pt x="380619" y="85598"/>
                    <a:pt x="295275" y="0"/>
                    <a:pt x="190246" y="0"/>
                  </a:cubicBezTo>
                  <a:close/>
                </a:path>
              </a:pathLst>
            </a:custGeom>
            <a:solidFill>
              <a:srgbClr val="FF3838"/>
            </a:solidFill>
          </p:spPr>
        </p:sp>
        <p:sp>
          <p:nvSpPr>
            <p:cNvPr name="Freeform 29" id="29"/>
            <p:cNvSpPr/>
            <p:nvPr/>
          </p:nvSpPr>
          <p:spPr>
            <a:xfrm flipH="false" flipV="false" rot="0">
              <a:off x="161798" y="163068"/>
              <a:ext cx="282194" cy="281178"/>
            </a:xfrm>
            <a:custGeom>
              <a:avLst/>
              <a:gdLst/>
              <a:ahLst/>
              <a:cxnLst/>
              <a:rect r="r" b="b" t="t" l="l"/>
              <a:pathLst>
                <a:path h="281178" w="282194">
                  <a:moveTo>
                    <a:pt x="186563" y="0"/>
                  </a:moveTo>
                  <a:lnTo>
                    <a:pt x="0" y="193294"/>
                  </a:lnTo>
                  <a:lnTo>
                    <a:pt x="86487" y="281051"/>
                  </a:lnTo>
                  <a:cubicBezTo>
                    <a:pt x="88265" y="281051"/>
                    <a:pt x="90043" y="281178"/>
                    <a:pt x="91821" y="281178"/>
                  </a:cubicBezTo>
                  <a:lnTo>
                    <a:pt x="92075" y="281178"/>
                  </a:lnTo>
                  <a:cubicBezTo>
                    <a:pt x="195707" y="281051"/>
                    <a:pt x="280162" y="197866"/>
                    <a:pt x="282194" y="94742"/>
                  </a:cubicBezTo>
                  <a:lnTo>
                    <a:pt x="186563" y="0"/>
                  </a:lnTo>
                  <a:close/>
                </a:path>
              </a:pathLst>
            </a:custGeom>
            <a:solidFill>
              <a:srgbClr val="CF2323"/>
            </a:solidFill>
          </p:spPr>
        </p:sp>
        <p:sp>
          <p:nvSpPr>
            <p:cNvPr name="Freeform 30" id="30"/>
            <p:cNvSpPr/>
            <p:nvPr/>
          </p:nvSpPr>
          <p:spPr>
            <a:xfrm flipH="false" flipV="false" rot="0">
              <a:off x="136017" y="147066"/>
              <a:ext cx="235077" cy="223139"/>
            </a:xfrm>
            <a:custGeom>
              <a:avLst/>
              <a:gdLst/>
              <a:ahLst/>
              <a:cxnLst/>
              <a:rect r="r" b="b" t="t" l="l"/>
              <a:pathLst>
                <a:path h="223139" w="235077">
                  <a:moveTo>
                    <a:pt x="216789" y="19431"/>
                  </a:moveTo>
                  <a:cubicBezTo>
                    <a:pt x="206121" y="7874"/>
                    <a:pt x="196469" y="0"/>
                    <a:pt x="184785" y="10668"/>
                  </a:cubicBezTo>
                  <a:lnTo>
                    <a:pt x="11557" y="170434"/>
                  </a:lnTo>
                  <a:cubicBezTo>
                    <a:pt x="0" y="181102"/>
                    <a:pt x="7239" y="191262"/>
                    <a:pt x="17907" y="202946"/>
                  </a:cubicBezTo>
                  <a:cubicBezTo>
                    <a:pt x="28575" y="214630"/>
                    <a:pt x="38735" y="223139"/>
                    <a:pt x="50292" y="212471"/>
                  </a:cubicBezTo>
                  <a:lnTo>
                    <a:pt x="223520" y="52705"/>
                  </a:lnTo>
                  <a:cubicBezTo>
                    <a:pt x="235077" y="42037"/>
                    <a:pt x="227457" y="31115"/>
                    <a:pt x="216789" y="19431"/>
                  </a:cubicBezTo>
                  <a:close/>
                </a:path>
              </a:pathLst>
            </a:custGeom>
            <a:solidFill>
              <a:srgbClr val="FFFFFF"/>
            </a:solidFill>
          </p:spPr>
        </p:sp>
        <p:sp>
          <p:nvSpPr>
            <p:cNvPr name="Freeform 31" id="31"/>
            <p:cNvSpPr/>
            <p:nvPr/>
          </p:nvSpPr>
          <p:spPr>
            <a:xfrm flipH="false" flipV="false" rot="0">
              <a:off x="135890" y="147066"/>
              <a:ext cx="235077" cy="223139"/>
            </a:xfrm>
            <a:custGeom>
              <a:avLst/>
              <a:gdLst/>
              <a:ahLst/>
              <a:cxnLst/>
              <a:rect r="r" b="b" t="t" l="l"/>
              <a:pathLst>
                <a:path h="223139" w="235077">
                  <a:moveTo>
                    <a:pt x="18288" y="19431"/>
                  </a:moveTo>
                  <a:cubicBezTo>
                    <a:pt x="28956" y="7874"/>
                    <a:pt x="38608" y="0"/>
                    <a:pt x="50292" y="10668"/>
                  </a:cubicBezTo>
                  <a:lnTo>
                    <a:pt x="223520" y="170434"/>
                  </a:lnTo>
                  <a:cubicBezTo>
                    <a:pt x="235077" y="181102"/>
                    <a:pt x="227838" y="191262"/>
                    <a:pt x="217170" y="202946"/>
                  </a:cubicBezTo>
                  <a:cubicBezTo>
                    <a:pt x="206502" y="214630"/>
                    <a:pt x="196342" y="223139"/>
                    <a:pt x="184785" y="212471"/>
                  </a:cubicBezTo>
                  <a:lnTo>
                    <a:pt x="11557" y="52705"/>
                  </a:lnTo>
                  <a:cubicBezTo>
                    <a:pt x="0" y="42037"/>
                    <a:pt x="7620" y="30988"/>
                    <a:pt x="18288" y="19431"/>
                  </a:cubicBezTo>
                  <a:close/>
                </a:path>
              </a:pathLst>
            </a:custGeom>
            <a:solidFill>
              <a:srgbClr val="FFFFFF"/>
            </a:solidFill>
          </p:spPr>
        </p:sp>
      </p:grpSp>
      <p:grpSp>
        <p:nvGrpSpPr>
          <p:cNvPr name="Group 32" id="32"/>
          <p:cNvGrpSpPr>
            <a:grpSpLocks noChangeAspect="true"/>
          </p:cNvGrpSpPr>
          <p:nvPr/>
        </p:nvGrpSpPr>
        <p:grpSpPr>
          <a:xfrm rot="0">
            <a:off x="2571064" y="4938560"/>
            <a:ext cx="507587" cy="507644"/>
            <a:chOff x="0" y="0"/>
            <a:chExt cx="507594" cy="507644"/>
          </a:xfrm>
        </p:grpSpPr>
        <p:sp>
          <p:nvSpPr>
            <p:cNvPr name="Freeform 33" id="33"/>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323"/>
                    <a:pt x="87122" y="380619"/>
                    <a:pt x="190246" y="380619"/>
                  </a:cubicBezTo>
                  <a:cubicBezTo>
                    <a:pt x="295148" y="380619"/>
                    <a:pt x="380619" y="295275"/>
                    <a:pt x="380619" y="190373"/>
                  </a:cubicBezTo>
                  <a:cubicBezTo>
                    <a:pt x="380619" y="85471"/>
                    <a:pt x="295275" y="0"/>
                    <a:pt x="190246" y="0"/>
                  </a:cubicBezTo>
                  <a:close/>
                </a:path>
              </a:pathLst>
            </a:custGeom>
            <a:solidFill>
              <a:srgbClr val="86D008"/>
            </a:solidFill>
          </p:spPr>
        </p:sp>
        <p:sp>
          <p:nvSpPr>
            <p:cNvPr name="Freeform 34" id="34"/>
            <p:cNvSpPr/>
            <p:nvPr/>
          </p:nvSpPr>
          <p:spPr>
            <a:xfrm flipH="false" flipV="false" rot="0">
              <a:off x="184404" y="168910"/>
              <a:ext cx="259715" cy="272669"/>
            </a:xfrm>
            <a:custGeom>
              <a:avLst/>
              <a:gdLst/>
              <a:ahLst/>
              <a:cxnLst/>
              <a:rect r="r" b="b" t="t" l="l"/>
              <a:pathLst>
                <a:path h="272669" w="259715">
                  <a:moveTo>
                    <a:pt x="172085" y="0"/>
                  </a:moveTo>
                  <a:lnTo>
                    <a:pt x="0" y="172085"/>
                  </a:lnTo>
                  <a:lnTo>
                    <a:pt x="100584" y="272669"/>
                  </a:lnTo>
                  <a:cubicBezTo>
                    <a:pt x="189865" y="257937"/>
                    <a:pt x="258445" y="180721"/>
                    <a:pt x="259715" y="87630"/>
                  </a:cubicBezTo>
                  <a:lnTo>
                    <a:pt x="172085" y="0"/>
                  </a:lnTo>
                  <a:close/>
                </a:path>
              </a:pathLst>
            </a:custGeom>
            <a:solidFill>
              <a:srgbClr val="5DAD07"/>
            </a:solidFill>
          </p:spPr>
        </p:sp>
        <p:sp>
          <p:nvSpPr>
            <p:cNvPr name="Freeform 35" id="35"/>
            <p:cNvSpPr/>
            <p:nvPr/>
          </p:nvSpPr>
          <p:spPr>
            <a:xfrm flipH="false" flipV="false" rot="0">
              <a:off x="120015" y="152654"/>
              <a:ext cx="259080" cy="201549"/>
            </a:xfrm>
            <a:custGeom>
              <a:avLst/>
              <a:gdLst/>
              <a:ahLst/>
              <a:cxnLst/>
              <a:rect r="r" b="b" t="t" l="l"/>
              <a:pathLst>
                <a:path h="201549" w="259080">
                  <a:moveTo>
                    <a:pt x="240284" y="19939"/>
                  </a:moveTo>
                  <a:cubicBezTo>
                    <a:pt x="229235" y="8001"/>
                    <a:pt x="219329" y="0"/>
                    <a:pt x="207391" y="10922"/>
                  </a:cubicBezTo>
                  <a:lnTo>
                    <a:pt x="85598" y="123317"/>
                  </a:lnTo>
                  <a:lnTo>
                    <a:pt x="54864" y="88138"/>
                  </a:lnTo>
                  <a:cubicBezTo>
                    <a:pt x="44196" y="75946"/>
                    <a:pt x="33401" y="82931"/>
                    <a:pt x="21209" y="93599"/>
                  </a:cubicBezTo>
                  <a:cubicBezTo>
                    <a:pt x="9017" y="104267"/>
                    <a:pt x="0" y="114681"/>
                    <a:pt x="10668" y="126873"/>
                  </a:cubicBezTo>
                  <a:lnTo>
                    <a:pt x="68326" y="192913"/>
                  </a:lnTo>
                  <a:cubicBezTo>
                    <a:pt x="75311" y="200914"/>
                    <a:pt x="87503" y="201549"/>
                    <a:pt x="95250" y="194437"/>
                  </a:cubicBezTo>
                  <a:lnTo>
                    <a:pt x="247142" y="54229"/>
                  </a:lnTo>
                  <a:cubicBezTo>
                    <a:pt x="259080" y="43180"/>
                    <a:pt x="251206" y="31877"/>
                    <a:pt x="240157" y="20066"/>
                  </a:cubicBezTo>
                  <a:close/>
                </a:path>
              </a:pathLst>
            </a:custGeom>
            <a:solidFill>
              <a:srgbClr val="FFFFFF"/>
            </a:solidFill>
          </p:spPr>
        </p:sp>
      </p:grpSp>
      <p:grpSp>
        <p:nvGrpSpPr>
          <p:cNvPr name="Group 36" id="36"/>
          <p:cNvGrpSpPr>
            <a:grpSpLocks noChangeAspect="true"/>
          </p:cNvGrpSpPr>
          <p:nvPr/>
        </p:nvGrpSpPr>
        <p:grpSpPr>
          <a:xfrm rot="0">
            <a:off x="2571064" y="9695107"/>
            <a:ext cx="507587" cy="507644"/>
            <a:chOff x="0" y="0"/>
            <a:chExt cx="507594" cy="507644"/>
          </a:xfrm>
        </p:grpSpPr>
        <p:sp>
          <p:nvSpPr>
            <p:cNvPr name="Freeform 37" id="37"/>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6995" y="380619"/>
                    <a:pt x="190119" y="380619"/>
                  </a:cubicBezTo>
                  <a:lnTo>
                    <a:pt x="190500" y="380619"/>
                  </a:lnTo>
                  <a:cubicBezTo>
                    <a:pt x="295402" y="380492"/>
                    <a:pt x="380619" y="295148"/>
                    <a:pt x="380619" y="190373"/>
                  </a:cubicBezTo>
                  <a:cubicBezTo>
                    <a:pt x="380619" y="85598"/>
                    <a:pt x="295275" y="0"/>
                    <a:pt x="190246" y="0"/>
                  </a:cubicBezTo>
                  <a:close/>
                </a:path>
              </a:pathLst>
            </a:custGeom>
            <a:solidFill>
              <a:srgbClr val="86D008"/>
            </a:solidFill>
          </p:spPr>
        </p:sp>
        <p:sp>
          <p:nvSpPr>
            <p:cNvPr name="Freeform 38" id="38"/>
            <p:cNvSpPr/>
            <p:nvPr/>
          </p:nvSpPr>
          <p:spPr>
            <a:xfrm flipH="false" flipV="false" rot="0">
              <a:off x="184404" y="168910"/>
              <a:ext cx="259715" cy="272669"/>
            </a:xfrm>
            <a:custGeom>
              <a:avLst/>
              <a:gdLst/>
              <a:ahLst/>
              <a:cxnLst/>
              <a:rect r="r" b="b" t="t" l="l"/>
              <a:pathLst>
                <a:path h="272669" w="259715">
                  <a:moveTo>
                    <a:pt x="172085" y="0"/>
                  </a:moveTo>
                  <a:lnTo>
                    <a:pt x="0" y="172085"/>
                  </a:lnTo>
                  <a:lnTo>
                    <a:pt x="100584" y="272669"/>
                  </a:lnTo>
                  <a:cubicBezTo>
                    <a:pt x="189865" y="257937"/>
                    <a:pt x="258445" y="180721"/>
                    <a:pt x="259715" y="87630"/>
                  </a:cubicBezTo>
                  <a:lnTo>
                    <a:pt x="172085" y="0"/>
                  </a:lnTo>
                  <a:close/>
                </a:path>
              </a:pathLst>
            </a:custGeom>
            <a:solidFill>
              <a:srgbClr val="5DAD07"/>
            </a:solidFill>
          </p:spPr>
        </p:sp>
        <p:sp>
          <p:nvSpPr>
            <p:cNvPr name="Freeform 39" id="39"/>
            <p:cNvSpPr/>
            <p:nvPr/>
          </p:nvSpPr>
          <p:spPr>
            <a:xfrm flipH="false" flipV="false" rot="0">
              <a:off x="120015" y="152654"/>
              <a:ext cx="259080" cy="201549"/>
            </a:xfrm>
            <a:custGeom>
              <a:avLst/>
              <a:gdLst/>
              <a:ahLst/>
              <a:cxnLst/>
              <a:rect r="r" b="b" t="t" l="l"/>
              <a:pathLst>
                <a:path h="201549" w="259080">
                  <a:moveTo>
                    <a:pt x="240284" y="19939"/>
                  </a:moveTo>
                  <a:cubicBezTo>
                    <a:pt x="229235" y="8001"/>
                    <a:pt x="219329" y="0"/>
                    <a:pt x="207391" y="10922"/>
                  </a:cubicBezTo>
                  <a:lnTo>
                    <a:pt x="85598" y="123317"/>
                  </a:lnTo>
                  <a:lnTo>
                    <a:pt x="54864" y="88138"/>
                  </a:lnTo>
                  <a:cubicBezTo>
                    <a:pt x="44196" y="75946"/>
                    <a:pt x="33401" y="82931"/>
                    <a:pt x="21209" y="93599"/>
                  </a:cubicBezTo>
                  <a:cubicBezTo>
                    <a:pt x="9017" y="104267"/>
                    <a:pt x="0" y="114681"/>
                    <a:pt x="10668" y="126873"/>
                  </a:cubicBezTo>
                  <a:lnTo>
                    <a:pt x="68326" y="192913"/>
                  </a:lnTo>
                  <a:cubicBezTo>
                    <a:pt x="75311" y="200914"/>
                    <a:pt x="87503" y="201549"/>
                    <a:pt x="95250" y="194437"/>
                  </a:cubicBezTo>
                  <a:lnTo>
                    <a:pt x="247142" y="54229"/>
                  </a:lnTo>
                  <a:cubicBezTo>
                    <a:pt x="259080" y="43180"/>
                    <a:pt x="251206" y="31877"/>
                    <a:pt x="240157" y="20066"/>
                  </a:cubicBezTo>
                  <a:close/>
                </a:path>
              </a:pathLst>
            </a:custGeom>
            <a:solidFill>
              <a:srgbClr val="FFFFFF"/>
            </a:solidFill>
          </p:spPr>
        </p:sp>
      </p:grpSp>
      <p:grpSp>
        <p:nvGrpSpPr>
          <p:cNvPr name="Group 40" id="40"/>
          <p:cNvGrpSpPr>
            <a:grpSpLocks noChangeAspect="true"/>
          </p:cNvGrpSpPr>
          <p:nvPr/>
        </p:nvGrpSpPr>
        <p:grpSpPr>
          <a:xfrm rot="0">
            <a:off x="4554664" y="4901032"/>
            <a:ext cx="507587" cy="507644"/>
            <a:chOff x="0" y="0"/>
            <a:chExt cx="507594" cy="507644"/>
          </a:xfrm>
        </p:grpSpPr>
        <p:sp>
          <p:nvSpPr>
            <p:cNvPr name="Freeform 41" id="41"/>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6995" y="380492"/>
                    <a:pt x="189865" y="380619"/>
                  </a:cubicBezTo>
                  <a:lnTo>
                    <a:pt x="190627" y="380619"/>
                  </a:lnTo>
                  <a:cubicBezTo>
                    <a:pt x="295402" y="380365"/>
                    <a:pt x="380619" y="295148"/>
                    <a:pt x="380619" y="190373"/>
                  </a:cubicBezTo>
                  <a:cubicBezTo>
                    <a:pt x="380619" y="85344"/>
                    <a:pt x="295275" y="0"/>
                    <a:pt x="190246" y="0"/>
                  </a:cubicBezTo>
                  <a:close/>
                </a:path>
              </a:pathLst>
            </a:custGeom>
            <a:solidFill>
              <a:srgbClr val="FF3838"/>
            </a:solidFill>
          </p:spPr>
        </p:sp>
        <p:sp>
          <p:nvSpPr>
            <p:cNvPr name="Freeform 42" id="42"/>
            <p:cNvSpPr/>
            <p:nvPr/>
          </p:nvSpPr>
          <p:spPr>
            <a:xfrm flipH="false" flipV="false" rot="0">
              <a:off x="161798" y="163068"/>
              <a:ext cx="282194" cy="281178"/>
            </a:xfrm>
            <a:custGeom>
              <a:avLst/>
              <a:gdLst/>
              <a:ahLst/>
              <a:cxnLst/>
              <a:rect r="r" b="b" t="t" l="l"/>
              <a:pathLst>
                <a:path h="281178" w="282194">
                  <a:moveTo>
                    <a:pt x="186563" y="0"/>
                  </a:moveTo>
                  <a:lnTo>
                    <a:pt x="0" y="193294"/>
                  </a:lnTo>
                  <a:lnTo>
                    <a:pt x="86487" y="281051"/>
                  </a:lnTo>
                  <a:cubicBezTo>
                    <a:pt x="88138" y="281051"/>
                    <a:pt x="89789" y="281178"/>
                    <a:pt x="91567" y="281178"/>
                  </a:cubicBezTo>
                  <a:lnTo>
                    <a:pt x="92329" y="281178"/>
                  </a:lnTo>
                  <a:cubicBezTo>
                    <a:pt x="195834" y="280924"/>
                    <a:pt x="280162" y="197739"/>
                    <a:pt x="282194" y="94742"/>
                  </a:cubicBezTo>
                  <a:lnTo>
                    <a:pt x="186563" y="0"/>
                  </a:lnTo>
                  <a:close/>
                </a:path>
              </a:pathLst>
            </a:custGeom>
            <a:solidFill>
              <a:srgbClr val="CF2323"/>
            </a:solidFill>
          </p:spPr>
        </p:sp>
        <p:sp>
          <p:nvSpPr>
            <p:cNvPr name="Freeform 43" id="43"/>
            <p:cNvSpPr/>
            <p:nvPr/>
          </p:nvSpPr>
          <p:spPr>
            <a:xfrm flipH="false" flipV="false" rot="0">
              <a:off x="136017" y="147066"/>
              <a:ext cx="235077" cy="223139"/>
            </a:xfrm>
            <a:custGeom>
              <a:avLst/>
              <a:gdLst/>
              <a:ahLst/>
              <a:cxnLst/>
              <a:rect r="r" b="b" t="t" l="l"/>
              <a:pathLst>
                <a:path h="223139" w="235077">
                  <a:moveTo>
                    <a:pt x="216789" y="19431"/>
                  </a:moveTo>
                  <a:cubicBezTo>
                    <a:pt x="206121" y="7874"/>
                    <a:pt x="196469" y="0"/>
                    <a:pt x="184785" y="10668"/>
                  </a:cubicBezTo>
                  <a:lnTo>
                    <a:pt x="11557" y="170434"/>
                  </a:lnTo>
                  <a:cubicBezTo>
                    <a:pt x="0" y="181102"/>
                    <a:pt x="7239" y="191262"/>
                    <a:pt x="17907" y="202946"/>
                  </a:cubicBezTo>
                  <a:cubicBezTo>
                    <a:pt x="28575" y="214630"/>
                    <a:pt x="38735" y="223139"/>
                    <a:pt x="50292" y="212471"/>
                  </a:cubicBezTo>
                  <a:lnTo>
                    <a:pt x="223520" y="52705"/>
                  </a:lnTo>
                  <a:cubicBezTo>
                    <a:pt x="235077" y="42037"/>
                    <a:pt x="227457" y="31115"/>
                    <a:pt x="216789" y="19431"/>
                  </a:cubicBezTo>
                  <a:close/>
                </a:path>
              </a:pathLst>
            </a:custGeom>
            <a:solidFill>
              <a:srgbClr val="FFFFFF"/>
            </a:solidFill>
          </p:spPr>
        </p:sp>
        <p:sp>
          <p:nvSpPr>
            <p:cNvPr name="Freeform 44" id="44"/>
            <p:cNvSpPr/>
            <p:nvPr/>
          </p:nvSpPr>
          <p:spPr>
            <a:xfrm flipH="false" flipV="false" rot="0">
              <a:off x="135890" y="147066"/>
              <a:ext cx="235077" cy="223139"/>
            </a:xfrm>
            <a:custGeom>
              <a:avLst/>
              <a:gdLst/>
              <a:ahLst/>
              <a:cxnLst/>
              <a:rect r="r" b="b" t="t" l="l"/>
              <a:pathLst>
                <a:path h="223139" w="235077">
                  <a:moveTo>
                    <a:pt x="18288" y="19431"/>
                  </a:moveTo>
                  <a:cubicBezTo>
                    <a:pt x="28956" y="7874"/>
                    <a:pt x="38608" y="0"/>
                    <a:pt x="50292" y="10668"/>
                  </a:cubicBezTo>
                  <a:lnTo>
                    <a:pt x="223520" y="170434"/>
                  </a:lnTo>
                  <a:cubicBezTo>
                    <a:pt x="235077" y="181102"/>
                    <a:pt x="227838" y="191262"/>
                    <a:pt x="217170" y="202946"/>
                  </a:cubicBezTo>
                  <a:cubicBezTo>
                    <a:pt x="206502" y="214630"/>
                    <a:pt x="196342" y="223139"/>
                    <a:pt x="184785" y="212471"/>
                  </a:cubicBezTo>
                  <a:lnTo>
                    <a:pt x="11557" y="52705"/>
                  </a:lnTo>
                  <a:cubicBezTo>
                    <a:pt x="0" y="42037"/>
                    <a:pt x="7620" y="30988"/>
                    <a:pt x="18288" y="19431"/>
                  </a:cubicBezTo>
                  <a:close/>
                </a:path>
              </a:pathLst>
            </a:custGeom>
            <a:solidFill>
              <a:srgbClr val="FFFFFF"/>
            </a:solidFill>
          </p:spPr>
        </p:sp>
      </p:grpSp>
      <p:grpSp>
        <p:nvGrpSpPr>
          <p:cNvPr name="Group 45" id="45"/>
          <p:cNvGrpSpPr>
            <a:grpSpLocks noChangeAspect="true"/>
          </p:cNvGrpSpPr>
          <p:nvPr/>
        </p:nvGrpSpPr>
        <p:grpSpPr>
          <a:xfrm rot="0">
            <a:off x="4554664" y="9695107"/>
            <a:ext cx="507587" cy="507644"/>
            <a:chOff x="0" y="0"/>
            <a:chExt cx="507594" cy="507644"/>
          </a:xfrm>
        </p:grpSpPr>
        <p:sp>
          <p:nvSpPr>
            <p:cNvPr name="Freeform 46" id="46"/>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6995" y="380619"/>
                    <a:pt x="190119" y="380619"/>
                  </a:cubicBezTo>
                  <a:lnTo>
                    <a:pt x="190500" y="380619"/>
                  </a:lnTo>
                  <a:cubicBezTo>
                    <a:pt x="295402" y="380492"/>
                    <a:pt x="380619" y="295148"/>
                    <a:pt x="380619" y="190373"/>
                  </a:cubicBezTo>
                  <a:cubicBezTo>
                    <a:pt x="380619" y="85598"/>
                    <a:pt x="295275" y="0"/>
                    <a:pt x="190246" y="0"/>
                  </a:cubicBezTo>
                  <a:close/>
                </a:path>
              </a:pathLst>
            </a:custGeom>
            <a:solidFill>
              <a:srgbClr val="FF3838"/>
            </a:solidFill>
          </p:spPr>
        </p:sp>
        <p:sp>
          <p:nvSpPr>
            <p:cNvPr name="Freeform 47" id="47"/>
            <p:cNvSpPr/>
            <p:nvPr/>
          </p:nvSpPr>
          <p:spPr>
            <a:xfrm flipH="false" flipV="false" rot="0">
              <a:off x="161798" y="163068"/>
              <a:ext cx="282194" cy="281178"/>
            </a:xfrm>
            <a:custGeom>
              <a:avLst/>
              <a:gdLst/>
              <a:ahLst/>
              <a:cxnLst/>
              <a:rect r="r" b="b" t="t" l="l"/>
              <a:pathLst>
                <a:path h="281178" w="282194">
                  <a:moveTo>
                    <a:pt x="186563" y="0"/>
                  </a:moveTo>
                  <a:lnTo>
                    <a:pt x="0" y="193294"/>
                  </a:lnTo>
                  <a:lnTo>
                    <a:pt x="86487" y="281051"/>
                  </a:lnTo>
                  <a:cubicBezTo>
                    <a:pt x="88265" y="281051"/>
                    <a:pt x="90043" y="281178"/>
                    <a:pt x="91821" y="281178"/>
                  </a:cubicBezTo>
                  <a:lnTo>
                    <a:pt x="92075" y="281178"/>
                  </a:lnTo>
                  <a:cubicBezTo>
                    <a:pt x="195707" y="281051"/>
                    <a:pt x="280162" y="197866"/>
                    <a:pt x="282194" y="94742"/>
                  </a:cubicBezTo>
                  <a:lnTo>
                    <a:pt x="186563" y="0"/>
                  </a:lnTo>
                  <a:close/>
                </a:path>
              </a:pathLst>
            </a:custGeom>
            <a:solidFill>
              <a:srgbClr val="CF2323"/>
            </a:solidFill>
          </p:spPr>
        </p:sp>
        <p:sp>
          <p:nvSpPr>
            <p:cNvPr name="Freeform 48" id="48"/>
            <p:cNvSpPr/>
            <p:nvPr/>
          </p:nvSpPr>
          <p:spPr>
            <a:xfrm flipH="false" flipV="false" rot="0">
              <a:off x="136017" y="147066"/>
              <a:ext cx="235077" cy="223139"/>
            </a:xfrm>
            <a:custGeom>
              <a:avLst/>
              <a:gdLst/>
              <a:ahLst/>
              <a:cxnLst/>
              <a:rect r="r" b="b" t="t" l="l"/>
              <a:pathLst>
                <a:path h="223139" w="235077">
                  <a:moveTo>
                    <a:pt x="216789" y="19431"/>
                  </a:moveTo>
                  <a:cubicBezTo>
                    <a:pt x="206121" y="7874"/>
                    <a:pt x="196469" y="0"/>
                    <a:pt x="184785" y="10668"/>
                  </a:cubicBezTo>
                  <a:lnTo>
                    <a:pt x="11557" y="170434"/>
                  </a:lnTo>
                  <a:cubicBezTo>
                    <a:pt x="0" y="181102"/>
                    <a:pt x="7239" y="191262"/>
                    <a:pt x="17907" y="202946"/>
                  </a:cubicBezTo>
                  <a:cubicBezTo>
                    <a:pt x="28575" y="214630"/>
                    <a:pt x="38735" y="223139"/>
                    <a:pt x="50292" y="212471"/>
                  </a:cubicBezTo>
                  <a:lnTo>
                    <a:pt x="223520" y="52705"/>
                  </a:lnTo>
                  <a:cubicBezTo>
                    <a:pt x="235077" y="42037"/>
                    <a:pt x="227457" y="31115"/>
                    <a:pt x="216789" y="19431"/>
                  </a:cubicBezTo>
                  <a:close/>
                </a:path>
              </a:pathLst>
            </a:custGeom>
            <a:solidFill>
              <a:srgbClr val="FFFFFF"/>
            </a:solidFill>
          </p:spPr>
        </p:sp>
        <p:sp>
          <p:nvSpPr>
            <p:cNvPr name="Freeform 49" id="49"/>
            <p:cNvSpPr/>
            <p:nvPr/>
          </p:nvSpPr>
          <p:spPr>
            <a:xfrm flipH="false" flipV="false" rot="0">
              <a:off x="135890" y="147066"/>
              <a:ext cx="235077" cy="223139"/>
            </a:xfrm>
            <a:custGeom>
              <a:avLst/>
              <a:gdLst/>
              <a:ahLst/>
              <a:cxnLst/>
              <a:rect r="r" b="b" t="t" l="l"/>
              <a:pathLst>
                <a:path h="223139" w="235077">
                  <a:moveTo>
                    <a:pt x="18288" y="19431"/>
                  </a:moveTo>
                  <a:cubicBezTo>
                    <a:pt x="28956" y="7874"/>
                    <a:pt x="38608" y="0"/>
                    <a:pt x="50292" y="10668"/>
                  </a:cubicBezTo>
                  <a:lnTo>
                    <a:pt x="223520" y="170434"/>
                  </a:lnTo>
                  <a:cubicBezTo>
                    <a:pt x="235077" y="181102"/>
                    <a:pt x="227838" y="191262"/>
                    <a:pt x="217170" y="202946"/>
                  </a:cubicBezTo>
                  <a:cubicBezTo>
                    <a:pt x="206502" y="214630"/>
                    <a:pt x="196342" y="223139"/>
                    <a:pt x="184785" y="212471"/>
                  </a:cubicBezTo>
                  <a:lnTo>
                    <a:pt x="11557" y="52705"/>
                  </a:lnTo>
                  <a:cubicBezTo>
                    <a:pt x="0" y="42037"/>
                    <a:pt x="7620" y="30988"/>
                    <a:pt x="18288" y="19431"/>
                  </a:cubicBezTo>
                  <a:close/>
                </a:path>
              </a:pathLst>
            </a:custGeom>
            <a:solidFill>
              <a:srgbClr val="FFFFFF"/>
            </a:solidFill>
          </p:spPr>
        </p:sp>
      </p:grpSp>
      <p:grpSp>
        <p:nvGrpSpPr>
          <p:cNvPr name="Group 50" id="50"/>
          <p:cNvGrpSpPr>
            <a:grpSpLocks noChangeAspect="true"/>
          </p:cNvGrpSpPr>
          <p:nvPr/>
        </p:nvGrpSpPr>
        <p:grpSpPr>
          <a:xfrm rot="0">
            <a:off x="6282900" y="9695107"/>
            <a:ext cx="507587" cy="507644"/>
            <a:chOff x="0" y="0"/>
            <a:chExt cx="507594" cy="507644"/>
          </a:xfrm>
        </p:grpSpPr>
        <p:sp>
          <p:nvSpPr>
            <p:cNvPr name="Freeform 51" id="51"/>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7122" y="380492"/>
                    <a:pt x="190119" y="380619"/>
                  </a:cubicBezTo>
                  <a:lnTo>
                    <a:pt x="190500" y="380619"/>
                  </a:lnTo>
                  <a:cubicBezTo>
                    <a:pt x="295402" y="380492"/>
                    <a:pt x="380619" y="295148"/>
                    <a:pt x="380619" y="190373"/>
                  </a:cubicBezTo>
                  <a:cubicBezTo>
                    <a:pt x="380619" y="85598"/>
                    <a:pt x="295275" y="0"/>
                    <a:pt x="190246" y="0"/>
                  </a:cubicBezTo>
                  <a:close/>
                </a:path>
              </a:pathLst>
            </a:custGeom>
            <a:solidFill>
              <a:srgbClr val="86D008"/>
            </a:solidFill>
          </p:spPr>
        </p:sp>
        <p:sp>
          <p:nvSpPr>
            <p:cNvPr name="Freeform 52" id="52"/>
            <p:cNvSpPr/>
            <p:nvPr/>
          </p:nvSpPr>
          <p:spPr>
            <a:xfrm flipH="false" flipV="false" rot="0">
              <a:off x="184404" y="168910"/>
              <a:ext cx="259715" cy="272669"/>
            </a:xfrm>
            <a:custGeom>
              <a:avLst/>
              <a:gdLst/>
              <a:ahLst/>
              <a:cxnLst/>
              <a:rect r="r" b="b" t="t" l="l"/>
              <a:pathLst>
                <a:path h="272669" w="259715">
                  <a:moveTo>
                    <a:pt x="172085" y="0"/>
                  </a:moveTo>
                  <a:lnTo>
                    <a:pt x="0" y="172085"/>
                  </a:lnTo>
                  <a:lnTo>
                    <a:pt x="100584" y="272669"/>
                  </a:lnTo>
                  <a:cubicBezTo>
                    <a:pt x="189865" y="257937"/>
                    <a:pt x="258445" y="180721"/>
                    <a:pt x="259715" y="87630"/>
                  </a:cubicBezTo>
                  <a:lnTo>
                    <a:pt x="172085" y="0"/>
                  </a:lnTo>
                  <a:close/>
                </a:path>
              </a:pathLst>
            </a:custGeom>
            <a:solidFill>
              <a:srgbClr val="5DAD07"/>
            </a:solidFill>
          </p:spPr>
        </p:sp>
        <p:sp>
          <p:nvSpPr>
            <p:cNvPr name="Freeform 53" id="53"/>
            <p:cNvSpPr/>
            <p:nvPr/>
          </p:nvSpPr>
          <p:spPr>
            <a:xfrm flipH="false" flipV="false" rot="0">
              <a:off x="120015" y="152654"/>
              <a:ext cx="259080" cy="201549"/>
            </a:xfrm>
            <a:custGeom>
              <a:avLst/>
              <a:gdLst/>
              <a:ahLst/>
              <a:cxnLst/>
              <a:rect r="r" b="b" t="t" l="l"/>
              <a:pathLst>
                <a:path h="201549" w="259080">
                  <a:moveTo>
                    <a:pt x="240284" y="19939"/>
                  </a:moveTo>
                  <a:cubicBezTo>
                    <a:pt x="229235" y="8001"/>
                    <a:pt x="219329" y="0"/>
                    <a:pt x="207391" y="10922"/>
                  </a:cubicBezTo>
                  <a:lnTo>
                    <a:pt x="85598" y="123317"/>
                  </a:lnTo>
                  <a:lnTo>
                    <a:pt x="54864" y="88138"/>
                  </a:lnTo>
                  <a:cubicBezTo>
                    <a:pt x="44196" y="75946"/>
                    <a:pt x="33401" y="82931"/>
                    <a:pt x="21209" y="93599"/>
                  </a:cubicBezTo>
                  <a:cubicBezTo>
                    <a:pt x="9017" y="104267"/>
                    <a:pt x="0" y="114681"/>
                    <a:pt x="10668" y="126873"/>
                  </a:cubicBezTo>
                  <a:lnTo>
                    <a:pt x="68326" y="192913"/>
                  </a:lnTo>
                  <a:cubicBezTo>
                    <a:pt x="75311" y="200914"/>
                    <a:pt x="87503" y="201549"/>
                    <a:pt x="95250" y="194437"/>
                  </a:cubicBezTo>
                  <a:lnTo>
                    <a:pt x="247142" y="54229"/>
                  </a:lnTo>
                  <a:cubicBezTo>
                    <a:pt x="259080" y="43180"/>
                    <a:pt x="251206" y="31877"/>
                    <a:pt x="240157" y="20066"/>
                  </a:cubicBezTo>
                  <a:close/>
                </a:path>
              </a:pathLst>
            </a:custGeom>
            <a:solidFill>
              <a:srgbClr val="FFFFFF"/>
            </a:solidFill>
          </p:spPr>
        </p:sp>
      </p:grpSp>
      <p:grpSp>
        <p:nvGrpSpPr>
          <p:cNvPr name="Group 54" id="54"/>
          <p:cNvGrpSpPr>
            <a:grpSpLocks noChangeAspect="true"/>
          </p:cNvGrpSpPr>
          <p:nvPr/>
        </p:nvGrpSpPr>
        <p:grpSpPr>
          <a:xfrm rot="0">
            <a:off x="6357747" y="4901032"/>
            <a:ext cx="507587" cy="507644"/>
            <a:chOff x="0" y="0"/>
            <a:chExt cx="507594" cy="507644"/>
          </a:xfrm>
        </p:grpSpPr>
        <p:sp>
          <p:nvSpPr>
            <p:cNvPr name="Freeform 55" id="55"/>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069"/>
                    <a:pt x="86995" y="380492"/>
                    <a:pt x="189865" y="380619"/>
                  </a:cubicBezTo>
                  <a:lnTo>
                    <a:pt x="190627" y="380619"/>
                  </a:lnTo>
                  <a:cubicBezTo>
                    <a:pt x="295402" y="380365"/>
                    <a:pt x="380619" y="295148"/>
                    <a:pt x="380619" y="190373"/>
                  </a:cubicBezTo>
                  <a:cubicBezTo>
                    <a:pt x="380619" y="85344"/>
                    <a:pt x="295275" y="0"/>
                    <a:pt x="190246" y="0"/>
                  </a:cubicBezTo>
                  <a:close/>
                </a:path>
              </a:pathLst>
            </a:custGeom>
            <a:solidFill>
              <a:srgbClr val="86D008"/>
            </a:solidFill>
          </p:spPr>
        </p:sp>
        <p:sp>
          <p:nvSpPr>
            <p:cNvPr name="Freeform 56" id="56"/>
            <p:cNvSpPr/>
            <p:nvPr/>
          </p:nvSpPr>
          <p:spPr>
            <a:xfrm flipH="false" flipV="false" rot="0">
              <a:off x="184404" y="168910"/>
              <a:ext cx="259715" cy="272669"/>
            </a:xfrm>
            <a:custGeom>
              <a:avLst/>
              <a:gdLst/>
              <a:ahLst/>
              <a:cxnLst/>
              <a:rect r="r" b="b" t="t" l="l"/>
              <a:pathLst>
                <a:path h="272669" w="259715">
                  <a:moveTo>
                    <a:pt x="172085" y="0"/>
                  </a:moveTo>
                  <a:lnTo>
                    <a:pt x="0" y="172085"/>
                  </a:lnTo>
                  <a:lnTo>
                    <a:pt x="100584" y="272669"/>
                  </a:lnTo>
                  <a:cubicBezTo>
                    <a:pt x="189865" y="257937"/>
                    <a:pt x="258445" y="180721"/>
                    <a:pt x="259715" y="87630"/>
                  </a:cubicBezTo>
                  <a:lnTo>
                    <a:pt x="172085" y="0"/>
                  </a:lnTo>
                  <a:close/>
                </a:path>
              </a:pathLst>
            </a:custGeom>
            <a:solidFill>
              <a:srgbClr val="5DAD07"/>
            </a:solidFill>
          </p:spPr>
        </p:sp>
        <p:sp>
          <p:nvSpPr>
            <p:cNvPr name="Freeform 57" id="57"/>
            <p:cNvSpPr/>
            <p:nvPr/>
          </p:nvSpPr>
          <p:spPr>
            <a:xfrm flipH="false" flipV="false" rot="0">
              <a:off x="120015" y="152654"/>
              <a:ext cx="259080" cy="201549"/>
            </a:xfrm>
            <a:custGeom>
              <a:avLst/>
              <a:gdLst/>
              <a:ahLst/>
              <a:cxnLst/>
              <a:rect r="r" b="b" t="t" l="l"/>
              <a:pathLst>
                <a:path h="201549" w="259080">
                  <a:moveTo>
                    <a:pt x="240284" y="19939"/>
                  </a:moveTo>
                  <a:cubicBezTo>
                    <a:pt x="229235" y="8001"/>
                    <a:pt x="219329" y="0"/>
                    <a:pt x="207391" y="10922"/>
                  </a:cubicBezTo>
                  <a:lnTo>
                    <a:pt x="85598" y="123317"/>
                  </a:lnTo>
                  <a:lnTo>
                    <a:pt x="54864" y="88138"/>
                  </a:lnTo>
                  <a:cubicBezTo>
                    <a:pt x="44196" y="75946"/>
                    <a:pt x="33401" y="82931"/>
                    <a:pt x="21209" y="93599"/>
                  </a:cubicBezTo>
                  <a:cubicBezTo>
                    <a:pt x="9017" y="104267"/>
                    <a:pt x="0" y="114681"/>
                    <a:pt x="10668" y="126873"/>
                  </a:cubicBezTo>
                  <a:lnTo>
                    <a:pt x="68326" y="192913"/>
                  </a:lnTo>
                  <a:cubicBezTo>
                    <a:pt x="75311" y="200914"/>
                    <a:pt x="87503" y="201549"/>
                    <a:pt x="95250" y="194437"/>
                  </a:cubicBezTo>
                  <a:lnTo>
                    <a:pt x="247142" y="54229"/>
                  </a:lnTo>
                  <a:cubicBezTo>
                    <a:pt x="259080" y="43180"/>
                    <a:pt x="251206" y="31877"/>
                    <a:pt x="240157" y="20066"/>
                  </a:cubicBezTo>
                  <a:close/>
                </a:path>
              </a:pathLst>
            </a:custGeom>
            <a:solidFill>
              <a:srgbClr val="FFFFFF"/>
            </a:solidFill>
          </p:spPr>
        </p:sp>
      </p:grpSp>
      <p:sp>
        <p:nvSpPr>
          <p:cNvPr name="TextBox 58" id="58"/>
          <p:cNvSpPr txBox="true"/>
          <p:nvPr/>
        </p:nvSpPr>
        <p:spPr>
          <a:xfrm rot="0">
            <a:off x="1817227" y="387572"/>
            <a:ext cx="3994956" cy="520560"/>
          </a:xfrm>
          <a:prstGeom prst="rect">
            <a:avLst/>
          </a:prstGeom>
        </p:spPr>
        <p:txBody>
          <a:bodyPr anchor="t" rtlCol="false" tIns="0" lIns="0" bIns="0" rIns="0">
            <a:spAutoFit/>
          </a:bodyPr>
          <a:lstStyle/>
          <a:p>
            <a:pPr algn="l">
              <a:lnSpc>
                <a:spcPts val="4335"/>
              </a:lnSpc>
            </a:pPr>
            <a:r>
              <a:rPr lang="en-US" sz="3097" spc="390">
                <a:solidFill>
                  <a:srgbClr val="000000"/>
                </a:solidFill>
                <a:latin typeface="Bantayog"/>
                <a:ea typeface="Bantayog"/>
                <a:cs typeface="Bantayog"/>
                <a:sym typeface="Bantayog"/>
              </a:rPr>
              <a:t>lesson resources</a:t>
            </a:r>
          </a:p>
        </p:txBody>
      </p:sp>
      <p:sp>
        <p:nvSpPr>
          <p:cNvPr name="TextBox 59" id="59"/>
          <p:cNvSpPr txBox="true"/>
          <p:nvPr/>
        </p:nvSpPr>
        <p:spPr>
          <a:xfrm rot="0">
            <a:off x="780659" y="8137169"/>
            <a:ext cx="2334187" cy="1475594"/>
          </a:xfrm>
          <a:prstGeom prst="rect">
            <a:avLst/>
          </a:prstGeom>
        </p:spPr>
        <p:txBody>
          <a:bodyPr anchor="t" rtlCol="false" tIns="0" lIns="0" bIns="0" rIns="0">
            <a:spAutoFit/>
          </a:bodyPr>
          <a:lstStyle/>
          <a:p>
            <a:pPr algn="ctr">
              <a:lnSpc>
                <a:spcPts val="2322"/>
              </a:lnSpc>
            </a:pPr>
            <a:r>
              <a:rPr lang="en-US" sz="1698">
                <a:solidFill>
                  <a:srgbClr val="000000"/>
                </a:solidFill>
                <a:latin typeface="DejaVu Serif Bold"/>
                <a:ea typeface="DejaVu Serif Bold"/>
                <a:cs typeface="DejaVu Serif Bold"/>
                <a:sym typeface="DejaVu Serif Bold"/>
              </a:rPr>
              <a:t>It's a problem for everyone to see the posts I make on social media i won't see.</a:t>
            </a:r>
          </a:p>
        </p:txBody>
      </p:sp>
      <p:sp>
        <p:nvSpPr>
          <p:cNvPr name="TextBox 60" id="60"/>
          <p:cNvSpPr txBox="true"/>
          <p:nvPr/>
        </p:nvSpPr>
        <p:spPr>
          <a:xfrm rot="0">
            <a:off x="665569" y="3504886"/>
            <a:ext cx="2546223" cy="1180576"/>
          </a:xfrm>
          <a:prstGeom prst="rect">
            <a:avLst/>
          </a:prstGeom>
        </p:spPr>
        <p:txBody>
          <a:bodyPr anchor="t" rtlCol="false" tIns="0" lIns="0" bIns="0" rIns="0">
            <a:spAutoFit/>
          </a:bodyPr>
          <a:lstStyle/>
          <a:p>
            <a:pPr algn="ctr">
              <a:lnSpc>
                <a:spcPts val="2322"/>
              </a:lnSpc>
            </a:pPr>
            <a:r>
              <a:rPr lang="en-US" sz="1698">
                <a:solidFill>
                  <a:srgbClr val="000000"/>
                </a:solidFill>
                <a:latin typeface="DejaVu Serif Bold"/>
                <a:ea typeface="DejaVu Serif Bold"/>
                <a:cs typeface="DejaVu Serif Bold"/>
                <a:sym typeface="DejaVu Serif Bold"/>
              </a:rPr>
              <a:t>I decide with my family which digital games and platforms I will use.</a:t>
            </a:r>
          </a:p>
        </p:txBody>
      </p:sp>
      <p:sp>
        <p:nvSpPr>
          <p:cNvPr name="TextBox 61" id="61"/>
          <p:cNvSpPr txBox="true"/>
          <p:nvPr/>
        </p:nvSpPr>
        <p:spPr>
          <a:xfrm rot="0">
            <a:off x="4437307" y="3384842"/>
            <a:ext cx="2488740" cy="1770621"/>
          </a:xfrm>
          <a:prstGeom prst="rect">
            <a:avLst/>
          </a:prstGeom>
        </p:spPr>
        <p:txBody>
          <a:bodyPr anchor="t" rtlCol="false" tIns="0" lIns="0" bIns="0" rIns="0">
            <a:spAutoFit/>
          </a:bodyPr>
          <a:lstStyle/>
          <a:p>
            <a:pPr algn="ctr">
              <a:lnSpc>
                <a:spcPts val="2322"/>
              </a:lnSpc>
            </a:pPr>
            <a:r>
              <a:rPr lang="en-US" sz="1698">
                <a:solidFill>
                  <a:srgbClr val="000000"/>
                </a:solidFill>
                <a:latin typeface="DejaVu Serif Bold"/>
                <a:ea typeface="DejaVu Serif Bold"/>
                <a:cs typeface="DejaVu Serif Bold"/>
                <a:sym typeface="DejaVu Serif Bold"/>
              </a:rPr>
              <a:t>In the digital environment, people can bully each other more easily. I can give an example....</a:t>
            </a:r>
          </a:p>
        </p:txBody>
      </p:sp>
      <p:sp>
        <p:nvSpPr>
          <p:cNvPr name="TextBox 62" id="62"/>
          <p:cNvSpPr txBox="true"/>
          <p:nvPr/>
        </p:nvSpPr>
        <p:spPr>
          <a:xfrm rot="0">
            <a:off x="4462043" y="7842247"/>
            <a:ext cx="2481034" cy="2065639"/>
          </a:xfrm>
          <a:prstGeom prst="rect">
            <a:avLst/>
          </a:prstGeom>
        </p:spPr>
        <p:txBody>
          <a:bodyPr anchor="t" rtlCol="false" tIns="0" lIns="0" bIns="0" rIns="0">
            <a:spAutoFit/>
          </a:bodyPr>
          <a:lstStyle/>
          <a:p>
            <a:pPr algn="ctr">
              <a:lnSpc>
                <a:spcPts val="2322"/>
              </a:lnSpc>
            </a:pPr>
            <a:r>
              <a:rPr lang="en-US" sz="1698">
                <a:solidFill>
                  <a:srgbClr val="000000"/>
                </a:solidFill>
                <a:latin typeface="DejaVu Serif Bold"/>
                <a:ea typeface="DejaVu Serif Bold"/>
                <a:cs typeface="DejaVu Serif Bold"/>
                <a:sym typeface="DejaVu Serif Bold"/>
              </a:rPr>
              <a:t>If comments containing bullying and rudeness have been made to the shares I have made, i will respond in the same way.</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63503" y="-63503"/>
            <a:ext cx="7683303" cy="10814304"/>
            <a:chOff x="0" y="0"/>
            <a:chExt cx="7683297" cy="10814304"/>
          </a:xfrm>
        </p:grpSpPr>
        <p:sp>
          <p:nvSpPr>
            <p:cNvPr name="Freeform 3" id="3"/>
            <p:cNvSpPr/>
            <p:nvPr/>
          </p:nvSpPr>
          <p:spPr>
            <a:xfrm flipH="false" flipV="false" rot="0">
              <a:off x="63500"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FFFFF"/>
            </a:solidFill>
          </p:spPr>
        </p:sp>
        <p:sp>
          <p:nvSpPr>
            <p:cNvPr name="Freeform 4" id="4"/>
            <p:cNvSpPr/>
            <p:nvPr/>
          </p:nvSpPr>
          <p:spPr>
            <a:xfrm flipH="false" flipV="false" rot="0">
              <a:off x="63500"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FFFFF"/>
            </a:solidFill>
          </p:spPr>
        </p:sp>
        <p:sp>
          <p:nvSpPr>
            <p:cNvPr name="Freeform 5" id="5"/>
            <p:cNvSpPr/>
            <p:nvPr/>
          </p:nvSpPr>
          <p:spPr>
            <a:xfrm flipH="false" flipV="false" rot="0">
              <a:off x="521081" y="1351280"/>
              <a:ext cx="6714490" cy="9027541"/>
            </a:xfrm>
            <a:custGeom>
              <a:avLst/>
              <a:gdLst/>
              <a:ahLst/>
              <a:cxnLst/>
              <a:rect r="r" b="b" t="t" l="l"/>
              <a:pathLst>
                <a:path h="9027541" w="6714490">
                  <a:moveTo>
                    <a:pt x="0" y="0"/>
                  </a:moveTo>
                  <a:lnTo>
                    <a:pt x="6714490" y="0"/>
                  </a:lnTo>
                  <a:lnTo>
                    <a:pt x="6714490" y="9027541"/>
                  </a:lnTo>
                  <a:lnTo>
                    <a:pt x="0" y="9027541"/>
                  </a:lnTo>
                  <a:close/>
                </a:path>
              </a:pathLst>
            </a:custGeom>
            <a:solidFill>
              <a:srgbClr val="A7CBDF"/>
            </a:solidFill>
          </p:spPr>
        </p:sp>
        <p:sp>
          <p:nvSpPr>
            <p:cNvPr name="Freeform 6" id="6"/>
            <p:cNvSpPr/>
            <p:nvPr/>
          </p:nvSpPr>
          <p:spPr>
            <a:xfrm flipH="false" flipV="false" rot="0">
              <a:off x="521081" y="407797"/>
              <a:ext cx="6714490" cy="736600"/>
            </a:xfrm>
            <a:custGeom>
              <a:avLst/>
              <a:gdLst/>
              <a:ahLst/>
              <a:cxnLst/>
              <a:rect r="r" b="b" t="t" l="l"/>
              <a:pathLst>
                <a:path h="736600" w="6714490">
                  <a:moveTo>
                    <a:pt x="0" y="0"/>
                  </a:moveTo>
                  <a:lnTo>
                    <a:pt x="0" y="736600"/>
                  </a:lnTo>
                  <a:lnTo>
                    <a:pt x="6714490" y="736600"/>
                  </a:lnTo>
                  <a:lnTo>
                    <a:pt x="6714490" y="0"/>
                  </a:lnTo>
                  <a:close/>
                </a:path>
              </a:pathLst>
            </a:custGeom>
            <a:solidFill>
              <a:srgbClr val="A7CBDF"/>
            </a:solidFill>
          </p:spPr>
        </p:sp>
        <p:sp>
          <p:nvSpPr>
            <p:cNvPr name="Freeform 7" id="7"/>
            <p:cNvSpPr/>
            <p:nvPr/>
          </p:nvSpPr>
          <p:spPr>
            <a:xfrm flipH="false" flipV="false" rot="0">
              <a:off x="522351" y="1351280"/>
              <a:ext cx="2977515" cy="4273042"/>
            </a:xfrm>
            <a:custGeom>
              <a:avLst/>
              <a:gdLst/>
              <a:ahLst/>
              <a:cxnLst/>
              <a:rect r="r" b="b" t="t" l="l"/>
              <a:pathLst>
                <a:path h="4273042" w="2977515">
                  <a:moveTo>
                    <a:pt x="270002" y="0"/>
                  </a:moveTo>
                  <a:cubicBezTo>
                    <a:pt x="120904" y="0"/>
                    <a:pt x="0" y="120904"/>
                    <a:pt x="0" y="270002"/>
                  </a:cubicBezTo>
                  <a:lnTo>
                    <a:pt x="0" y="4003040"/>
                  </a:lnTo>
                  <a:cubicBezTo>
                    <a:pt x="0" y="4149979"/>
                    <a:pt x="117348" y="4269486"/>
                    <a:pt x="263398" y="4273042"/>
                  </a:cubicBezTo>
                  <a:lnTo>
                    <a:pt x="2714371" y="4273042"/>
                  </a:lnTo>
                  <a:cubicBezTo>
                    <a:pt x="2855849" y="4269613"/>
                    <a:pt x="2970403" y="4157345"/>
                    <a:pt x="2977515" y="4016756"/>
                  </a:cubicBezTo>
                  <a:lnTo>
                    <a:pt x="2977515" y="4016756"/>
                  </a:lnTo>
                  <a:lnTo>
                    <a:pt x="2977515" y="256286"/>
                  </a:lnTo>
                  <a:lnTo>
                    <a:pt x="2977515" y="256286"/>
                  </a:lnTo>
                  <a:cubicBezTo>
                    <a:pt x="2970403" y="113538"/>
                    <a:pt x="2852293" y="0"/>
                    <a:pt x="2707767" y="0"/>
                  </a:cubicBezTo>
                  <a:close/>
                </a:path>
              </a:pathLst>
            </a:custGeom>
            <a:solidFill>
              <a:srgbClr val="22296A"/>
            </a:solidFill>
          </p:spPr>
        </p:sp>
        <p:sp>
          <p:nvSpPr>
            <p:cNvPr name="Freeform 8" id="8"/>
            <p:cNvSpPr/>
            <p:nvPr/>
          </p:nvSpPr>
          <p:spPr>
            <a:xfrm flipH="false" flipV="false" rot="0">
              <a:off x="691896" y="1576705"/>
              <a:ext cx="2638806" cy="3786759"/>
            </a:xfrm>
            <a:custGeom>
              <a:avLst/>
              <a:gdLst/>
              <a:ahLst/>
              <a:cxnLst/>
              <a:rect r="r" b="b" t="t" l="l"/>
              <a:pathLst>
                <a:path h="3786759" w="2638806">
                  <a:moveTo>
                    <a:pt x="239268" y="0"/>
                  </a:moveTo>
                  <a:cubicBezTo>
                    <a:pt x="107061" y="0"/>
                    <a:pt x="0" y="107188"/>
                    <a:pt x="0" y="239268"/>
                  </a:cubicBezTo>
                  <a:lnTo>
                    <a:pt x="0" y="3547491"/>
                  </a:lnTo>
                  <a:cubicBezTo>
                    <a:pt x="0" y="3679698"/>
                    <a:pt x="107188" y="3786759"/>
                    <a:pt x="239268" y="3786759"/>
                  </a:cubicBezTo>
                  <a:lnTo>
                    <a:pt x="2399538" y="3786759"/>
                  </a:lnTo>
                  <a:cubicBezTo>
                    <a:pt x="2531745" y="3786759"/>
                    <a:pt x="2638806" y="3679571"/>
                    <a:pt x="2638806" y="3547491"/>
                  </a:cubicBezTo>
                  <a:lnTo>
                    <a:pt x="2638806" y="239395"/>
                  </a:lnTo>
                  <a:cubicBezTo>
                    <a:pt x="2638806" y="107188"/>
                    <a:pt x="2531618" y="127"/>
                    <a:pt x="2399538" y="127"/>
                  </a:cubicBezTo>
                  <a:close/>
                </a:path>
              </a:pathLst>
            </a:custGeom>
            <a:solidFill>
              <a:srgbClr val="CDEACE"/>
            </a:solidFill>
          </p:spPr>
        </p:sp>
        <p:sp>
          <p:nvSpPr>
            <p:cNvPr name="Freeform 9" id="9"/>
            <p:cNvSpPr/>
            <p:nvPr/>
          </p:nvSpPr>
          <p:spPr>
            <a:xfrm flipH="false" flipV="false" rot="0">
              <a:off x="4256278" y="1351280"/>
              <a:ext cx="2977515" cy="4273042"/>
            </a:xfrm>
            <a:custGeom>
              <a:avLst/>
              <a:gdLst/>
              <a:ahLst/>
              <a:cxnLst/>
              <a:rect r="r" b="b" t="t" l="l"/>
              <a:pathLst>
                <a:path h="4273042" w="2977515">
                  <a:moveTo>
                    <a:pt x="270002" y="0"/>
                  </a:moveTo>
                  <a:cubicBezTo>
                    <a:pt x="120904" y="0"/>
                    <a:pt x="0" y="120904"/>
                    <a:pt x="0" y="270002"/>
                  </a:cubicBezTo>
                  <a:lnTo>
                    <a:pt x="0" y="4003040"/>
                  </a:lnTo>
                  <a:cubicBezTo>
                    <a:pt x="0" y="4149979"/>
                    <a:pt x="117348" y="4269486"/>
                    <a:pt x="263398" y="4273042"/>
                  </a:cubicBezTo>
                  <a:lnTo>
                    <a:pt x="2714371" y="4273042"/>
                  </a:lnTo>
                  <a:cubicBezTo>
                    <a:pt x="2855849" y="4269613"/>
                    <a:pt x="2970403" y="4157345"/>
                    <a:pt x="2977515" y="4016756"/>
                  </a:cubicBezTo>
                  <a:lnTo>
                    <a:pt x="2977515" y="4016756"/>
                  </a:lnTo>
                  <a:lnTo>
                    <a:pt x="2977515" y="256286"/>
                  </a:lnTo>
                  <a:lnTo>
                    <a:pt x="2977515" y="256286"/>
                  </a:lnTo>
                  <a:cubicBezTo>
                    <a:pt x="2970403" y="113538"/>
                    <a:pt x="2852293" y="0"/>
                    <a:pt x="2707767" y="0"/>
                  </a:cubicBezTo>
                  <a:close/>
                </a:path>
              </a:pathLst>
            </a:custGeom>
            <a:solidFill>
              <a:srgbClr val="22296A"/>
            </a:solidFill>
          </p:spPr>
        </p:sp>
      </p:grpSp>
      <p:grpSp>
        <p:nvGrpSpPr>
          <p:cNvPr name="Group 10" id="10"/>
          <p:cNvGrpSpPr>
            <a:grpSpLocks noChangeAspect="true"/>
          </p:cNvGrpSpPr>
          <p:nvPr/>
        </p:nvGrpSpPr>
        <p:grpSpPr>
          <a:xfrm rot="0">
            <a:off x="4376166" y="1513265"/>
            <a:ext cx="2638901" cy="3786692"/>
            <a:chOff x="0" y="0"/>
            <a:chExt cx="2638908" cy="3786696"/>
          </a:xfrm>
        </p:grpSpPr>
        <p:sp>
          <p:nvSpPr>
            <p:cNvPr name="Freeform 11" id="11"/>
            <p:cNvSpPr/>
            <p:nvPr/>
          </p:nvSpPr>
          <p:spPr>
            <a:xfrm flipH="false" flipV="false" rot="0">
              <a:off x="0" y="0"/>
              <a:ext cx="2638933" cy="3786632"/>
            </a:xfrm>
            <a:custGeom>
              <a:avLst/>
              <a:gdLst/>
              <a:ahLst/>
              <a:cxnLst/>
              <a:rect r="r" b="b" t="t" l="l"/>
              <a:pathLst>
                <a:path h="3786632" w="2638933">
                  <a:moveTo>
                    <a:pt x="239268" y="0"/>
                  </a:moveTo>
                  <a:cubicBezTo>
                    <a:pt x="107188" y="0"/>
                    <a:pt x="0" y="107188"/>
                    <a:pt x="0" y="239268"/>
                  </a:cubicBezTo>
                  <a:lnTo>
                    <a:pt x="0" y="3547364"/>
                  </a:lnTo>
                  <a:cubicBezTo>
                    <a:pt x="0" y="3679571"/>
                    <a:pt x="107188" y="3786632"/>
                    <a:pt x="239268" y="3786632"/>
                  </a:cubicBezTo>
                  <a:lnTo>
                    <a:pt x="2399538" y="3786632"/>
                  </a:lnTo>
                  <a:cubicBezTo>
                    <a:pt x="2531745" y="3786632"/>
                    <a:pt x="2638806" y="3679444"/>
                    <a:pt x="2638806" y="3547364"/>
                  </a:cubicBezTo>
                  <a:lnTo>
                    <a:pt x="2638806" y="239268"/>
                  </a:lnTo>
                  <a:cubicBezTo>
                    <a:pt x="2638933" y="107188"/>
                    <a:pt x="2531745" y="0"/>
                    <a:pt x="2399538" y="0"/>
                  </a:cubicBezTo>
                  <a:close/>
                </a:path>
              </a:pathLst>
            </a:custGeom>
            <a:solidFill>
              <a:srgbClr val="CDEACE"/>
            </a:solidFill>
          </p:spPr>
        </p:sp>
      </p:grpSp>
      <p:grpSp>
        <p:nvGrpSpPr>
          <p:cNvPr name="Group 12" id="12"/>
          <p:cNvGrpSpPr>
            <a:grpSpLocks noChangeAspect="true"/>
          </p:cNvGrpSpPr>
          <p:nvPr/>
        </p:nvGrpSpPr>
        <p:grpSpPr>
          <a:xfrm rot="0">
            <a:off x="395278" y="5978757"/>
            <a:ext cx="3104531" cy="4400017"/>
            <a:chOff x="0" y="0"/>
            <a:chExt cx="3104528" cy="4400017"/>
          </a:xfrm>
        </p:grpSpPr>
        <p:sp>
          <p:nvSpPr>
            <p:cNvPr name="Freeform 13" id="13"/>
            <p:cNvSpPr/>
            <p:nvPr/>
          </p:nvSpPr>
          <p:spPr>
            <a:xfrm flipH="false" flipV="false" rot="0">
              <a:off x="63500" y="63500"/>
              <a:ext cx="2977642" cy="4273042"/>
            </a:xfrm>
            <a:custGeom>
              <a:avLst/>
              <a:gdLst/>
              <a:ahLst/>
              <a:cxnLst/>
              <a:rect r="r" b="b" t="t" l="l"/>
              <a:pathLst>
                <a:path h="4273042" w="2977642">
                  <a:moveTo>
                    <a:pt x="270002" y="0"/>
                  </a:moveTo>
                  <a:cubicBezTo>
                    <a:pt x="120904" y="0"/>
                    <a:pt x="0" y="120904"/>
                    <a:pt x="0" y="270002"/>
                  </a:cubicBezTo>
                  <a:lnTo>
                    <a:pt x="0" y="4003040"/>
                  </a:lnTo>
                  <a:cubicBezTo>
                    <a:pt x="0" y="4149979"/>
                    <a:pt x="117348" y="4269486"/>
                    <a:pt x="263398" y="4273042"/>
                  </a:cubicBezTo>
                  <a:lnTo>
                    <a:pt x="2714498" y="4273042"/>
                  </a:lnTo>
                  <a:cubicBezTo>
                    <a:pt x="2855976" y="4269613"/>
                    <a:pt x="2970530" y="4157345"/>
                    <a:pt x="2977642" y="4016756"/>
                  </a:cubicBezTo>
                  <a:lnTo>
                    <a:pt x="2977642" y="4016756"/>
                  </a:lnTo>
                  <a:lnTo>
                    <a:pt x="2977642" y="256286"/>
                  </a:lnTo>
                  <a:lnTo>
                    <a:pt x="2977642" y="256286"/>
                  </a:lnTo>
                  <a:cubicBezTo>
                    <a:pt x="2970403" y="113538"/>
                    <a:pt x="2852293" y="0"/>
                    <a:pt x="2707767" y="0"/>
                  </a:cubicBezTo>
                  <a:close/>
                </a:path>
              </a:pathLst>
            </a:custGeom>
            <a:solidFill>
              <a:srgbClr val="22296A"/>
            </a:solidFill>
          </p:spPr>
        </p:sp>
        <p:sp>
          <p:nvSpPr>
            <p:cNvPr name="Freeform 14" id="14"/>
            <p:cNvSpPr/>
            <p:nvPr/>
          </p:nvSpPr>
          <p:spPr>
            <a:xfrm flipH="false" flipV="false" rot="0">
              <a:off x="233045" y="306705"/>
              <a:ext cx="2638806" cy="3786632"/>
            </a:xfrm>
            <a:custGeom>
              <a:avLst/>
              <a:gdLst/>
              <a:ahLst/>
              <a:cxnLst/>
              <a:rect r="r" b="b" t="t" l="l"/>
              <a:pathLst>
                <a:path h="3786632" w="2638806">
                  <a:moveTo>
                    <a:pt x="239268" y="0"/>
                  </a:moveTo>
                  <a:cubicBezTo>
                    <a:pt x="107061" y="0"/>
                    <a:pt x="0" y="107188"/>
                    <a:pt x="0" y="239268"/>
                  </a:cubicBezTo>
                  <a:lnTo>
                    <a:pt x="0" y="3547364"/>
                  </a:lnTo>
                  <a:cubicBezTo>
                    <a:pt x="0" y="3679571"/>
                    <a:pt x="107188" y="3786632"/>
                    <a:pt x="239268" y="3786632"/>
                  </a:cubicBezTo>
                  <a:lnTo>
                    <a:pt x="2399538" y="3786632"/>
                  </a:lnTo>
                  <a:cubicBezTo>
                    <a:pt x="2531618" y="3786632"/>
                    <a:pt x="2638806" y="3679571"/>
                    <a:pt x="2638806" y="3547491"/>
                  </a:cubicBezTo>
                  <a:lnTo>
                    <a:pt x="2638806" y="3547491"/>
                  </a:lnTo>
                  <a:lnTo>
                    <a:pt x="2638806" y="239268"/>
                  </a:lnTo>
                  <a:lnTo>
                    <a:pt x="2638806" y="239268"/>
                  </a:lnTo>
                  <a:cubicBezTo>
                    <a:pt x="2638806" y="107188"/>
                    <a:pt x="2531618" y="0"/>
                    <a:pt x="2399538" y="0"/>
                  </a:cubicBezTo>
                  <a:close/>
                </a:path>
              </a:pathLst>
            </a:custGeom>
            <a:solidFill>
              <a:srgbClr val="CDEACE"/>
            </a:solidFill>
          </p:spPr>
        </p:sp>
      </p:grpSp>
      <p:grpSp>
        <p:nvGrpSpPr>
          <p:cNvPr name="Group 15" id="15"/>
          <p:cNvGrpSpPr>
            <a:grpSpLocks noChangeAspect="true"/>
          </p:cNvGrpSpPr>
          <p:nvPr/>
        </p:nvGrpSpPr>
        <p:grpSpPr>
          <a:xfrm rot="0">
            <a:off x="4129240" y="5978757"/>
            <a:ext cx="3104531" cy="4400017"/>
            <a:chOff x="0" y="0"/>
            <a:chExt cx="3104528" cy="4400017"/>
          </a:xfrm>
        </p:grpSpPr>
        <p:sp>
          <p:nvSpPr>
            <p:cNvPr name="Freeform 16" id="16"/>
            <p:cNvSpPr/>
            <p:nvPr/>
          </p:nvSpPr>
          <p:spPr>
            <a:xfrm flipH="false" flipV="false" rot="0">
              <a:off x="63500" y="63500"/>
              <a:ext cx="2977642" cy="4273042"/>
            </a:xfrm>
            <a:custGeom>
              <a:avLst/>
              <a:gdLst/>
              <a:ahLst/>
              <a:cxnLst/>
              <a:rect r="r" b="b" t="t" l="l"/>
              <a:pathLst>
                <a:path h="4273042" w="2977642">
                  <a:moveTo>
                    <a:pt x="270002" y="0"/>
                  </a:moveTo>
                  <a:cubicBezTo>
                    <a:pt x="120904" y="0"/>
                    <a:pt x="0" y="120904"/>
                    <a:pt x="0" y="270002"/>
                  </a:cubicBezTo>
                  <a:lnTo>
                    <a:pt x="0" y="4003040"/>
                  </a:lnTo>
                  <a:cubicBezTo>
                    <a:pt x="0" y="4149979"/>
                    <a:pt x="117348" y="4269486"/>
                    <a:pt x="263398" y="4273042"/>
                  </a:cubicBezTo>
                  <a:lnTo>
                    <a:pt x="2714498" y="4273042"/>
                  </a:lnTo>
                  <a:cubicBezTo>
                    <a:pt x="2855976" y="4269613"/>
                    <a:pt x="2970530" y="4157345"/>
                    <a:pt x="2977642" y="4016756"/>
                  </a:cubicBezTo>
                  <a:lnTo>
                    <a:pt x="2977642" y="4016756"/>
                  </a:lnTo>
                  <a:lnTo>
                    <a:pt x="2977642" y="256286"/>
                  </a:lnTo>
                  <a:lnTo>
                    <a:pt x="2977642" y="256286"/>
                  </a:lnTo>
                  <a:cubicBezTo>
                    <a:pt x="2970403" y="113538"/>
                    <a:pt x="2852293" y="0"/>
                    <a:pt x="2707767" y="0"/>
                  </a:cubicBezTo>
                  <a:close/>
                </a:path>
              </a:pathLst>
            </a:custGeom>
            <a:solidFill>
              <a:srgbClr val="22296A"/>
            </a:solidFill>
          </p:spPr>
        </p:sp>
        <p:sp>
          <p:nvSpPr>
            <p:cNvPr name="Freeform 17" id="17"/>
            <p:cNvSpPr/>
            <p:nvPr/>
          </p:nvSpPr>
          <p:spPr>
            <a:xfrm flipH="false" flipV="false" rot="0">
              <a:off x="247015" y="306705"/>
              <a:ext cx="2638806" cy="3786759"/>
            </a:xfrm>
            <a:custGeom>
              <a:avLst/>
              <a:gdLst/>
              <a:ahLst/>
              <a:cxnLst/>
              <a:rect r="r" b="b" t="t" l="l"/>
              <a:pathLst>
                <a:path h="3786759" w="2638806">
                  <a:moveTo>
                    <a:pt x="2399538" y="3786759"/>
                  </a:moveTo>
                  <a:lnTo>
                    <a:pt x="239268" y="3786759"/>
                  </a:lnTo>
                  <a:cubicBezTo>
                    <a:pt x="107061" y="3786759"/>
                    <a:pt x="0" y="3679571"/>
                    <a:pt x="0" y="3547491"/>
                  </a:cubicBezTo>
                  <a:lnTo>
                    <a:pt x="0" y="239268"/>
                  </a:lnTo>
                  <a:cubicBezTo>
                    <a:pt x="0" y="107061"/>
                    <a:pt x="107188" y="0"/>
                    <a:pt x="239268" y="0"/>
                  </a:cubicBezTo>
                  <a:lnTo>
                    <a:pt x="2399538" y="0"/>
                  </a:lnTo>
                  <a:cubicBezTo>
                    <a:pt x="2531745" y="0"/>
                    <a:pt x="2638806" y="107188"/>
                    <a:pt x="2638806" y="239268"/>
                  </a:cubicBezTo>
                  <a:lnTo>
                    <a:pt x="2638806" y="3547364"/>
                  </a:lnTo>
                  <a:cubicBezTo>
                    <a:pt x="2638806" y="3679571"/>
                    <a:pt x="2531618" y="3786632"/>
                    <a:pt x="2399538" y="3786632"/>
                  </a:cubicBezTo>
                </a:path>
              </a:pathLst>
            </a:custGeom>
            <a:solidFill>
              <a:srgbClr val="CDEACE"/>
            </a:solidFill>
          </p:spPr>
        </p:sp>
      </p:grpSp>
      <p:sp>
        <p:nvSpPr>
          <p:cNvPr name="Freeform 18" id="18"/>
          <p:cNvSpPr/>
          <p:nvPr/>
        </p:nvSpPr>
        <p:spPr>
          <a:xfrm flipH="false" flipV="false" rot="0">
            <a:off x="1072629" y="1673952"/>
            <a:ext cx="1751086" cy="1751086"/>
          </a:xfrm>
          <a:custGeom>
            <a:avLst/>
            <a:gdLst/>
            <a:ahLst/>
            <a:cxnLst/>
            <a:rect r="r" b="b" t="t" l="l"/>
            <a:pathLst>
              <a:path h="1751086" w="1751086">
                <a:moveTo>
                  <a:pt x="0" y="0"/>
                </a:moveTo>
                <a:lnTo>
                  <a:pt x="1751086" y="0"/>
                </a:lnTo>
                <a:lnTo>
                  <a:pt x="1751086" y="1751086"/>
                </a:lnTo>
                <a:lnTo>
                  <a:pt x="0" y="1751086"/>
                </a:lnTo>
                <a:lnTo>
                  <a:pt x="0" y="0"/>
                </a:lnTo>
                <a:close/>
              </a:path>
            </a:pathLst>
          </a:custGeom>
          <a:blipFill>
            <a:blip r:embed="rId2"/>
            <a:stretch>
              <a:fillRect l="0" t="0" r="0" b="0"/>
            </a:stretch>
          </a:blipFill>
        </p:spPr>
      </p:sp>
      <p:sp>
        <p:nvSpPr>
          <p:cNvPr name="Freeform 19" id="19"/>
          <p:cNvSpPr/>
          <p:nvPr/>
        </p:nvSpPr>
        <p:spPr>
          <a:xfrm flipH="false" flipV="false" rot="0">
            <a:off x="4806591" y="1673952"/>
            <a:ext cx="1751086" cy="1751086"/>
          </a:xfrm>
          <a:custGeom>
            <a:avLst/>
            <a:gdLst/>
            <a:ahLst/>
            <a:cxnLst/>
            <a:rect r="r" b="b" t="t" l="l"/>
            <a:pathLst>
              <a:path h="1751086" w="1751086">
                <a:moveTo>
                  <a:pt x="0" y="0"/>
                </a:moveTo>
                <a:lnTo>
                  <a:pt x="1751086" y="0"/>
                </a:lnTo>
                <a:lnTo>
                  <a:pt x="1751086" y="1751086"/>
                </a:lnTo>
                <a:lnTo>
                  <a:pt x="0" y="1751086"/>
                </a:lnTo>
                <a:lnTo>
                  <a:pt x="0" y="0"/>
                </a:lnTo>
                <a:close/>
              </a:path>
            </a:pathLst>
          </a:custGeom>
          <a:blipFill>
            <a:blip r:embed="rId2"/>
            <a:stretch>
              <a:fillRect l="0" t="0" r="0" b="0"/>
            </a:stretch>
          </a:blipFill>
        </p:spPr>
      </p:sp>
      <p:sp>
        <p:nvSpPr>
          <p:cNvPr name="Freeform 20" id="20"/>
          <p:cNvSpPr/>
          <p:nvPr/>
        </p:nvSpPr>
        <p:spPr>
          <a:xfrm flipH="false" flipV="false" rot="0">
            <a:off x="1072629" y="6428442"/>
            <a:ext cx="1751086" cy="1751086"/>
          </a:xfrm>
          <a:custGeom>
            <a:avLst/>
            <a:gdLst/>
            <a:ahLst/>
            <a:cxnLst/>
            <a:rect r="r" b="b" t="t" l="l"/>
            <a:pathLst>
              <a:path h="1751086" w="1751086">
                <a:moveTo>
                  <a:pt x="0" y="0"/>
                </a:moveTo>
                <a:lnTo>
                  <a:pt x="1751086" y="0"/>
                </a:lnTo>
                <a:lnTo>
                  <a:pt x="1751086" y="1751085"/>
                </a:lnTo>
                <a:lnTo>
                  <a:pt x="0" y="1751085"/>
                </a:lnTo>
                <a:lnTo>
                  <a:pt x="0" y="0"/>
                </a:lnTo>
                <a:close/>
              </a:path>
            </a:pathLst>
          </a:custGeom>
          <a:blipFill>
            <a:blip r:embed="rId2"/>
            <a:stretch>
              <a:fillRect l="0" t="0" r="0" b="0"/>
            </a:stretch>
          </a:blipFill>
        </p:spPr>
      </p:sp>
      <p:sp>
        <p:nvSpPr>
          <p:cNvPr name="Freeform 21" id="21"/>
          <p:cNvSpPr/>
          <p:nvPr/>
        </p:nvSpPr>
        <p:spPr>
          <a:xfrm flipH="false" flipV="false" rot="0">
            <a:off x="4806591" y="6428442"/>
            <a:ext cx="1751086" cy="1751086"/>
          </a:xfrm>
          <a:custGeom>
            <a:avLst/>
            <a:gdLst/>
            <a:ahLst/>
            <a:cxnLst/>
            <a:rect r="r" b="b" t="t" l="l"/>
            <a:pathLst>
              <a:path h="1751086" w="1751086">
                <a:moveTo>
                  <a:pt x="0" y="0"/>
                </a:moveTo>
                <a:lnTo>
                  <a:pt x="1751086" y="0"/>
                </a:lnTo>
                <a:lnTo>
                  <a:pt x="1751086" y="1751085"/>
                </a:lnTo>
                <a:lnTo>
                  <a:pt x="0" y="1751085"/>
                </a:lnTo>
                <a:lnTo>
                  <a:pt x="0" y="0"/>
                </a:lnTo>
                <a:close/>
              </a:path>
            </a:pathLst>
          </a:custGeom>
          <a:blipFill>
            <a:blip r:embed="rId2"/>
            <a:stretch>
              <a:fillRect l="0" t="0" r="0" b="0"/>
            </a:stretch>
          </a:blipFill>
        </p:spPr>
      </p:sp>
      <p:grpSp>
        <p:nvGrpSpPr>
          <p:cNvPr name="Group 22" id="22"/>
          <p:cNvGrpSpPr>
            <a:grpSpLocks noChangeAspect="true"/>
          </p:cNvGrpSpPr>
          <p:nvPr/>
        </p:nvGrpSpPr>
        <p:grpSpPr>
          <a:xfrm rot="0">
            <a:off x="817483" y="4938560"/>
            <a:ext cx="507587" cy="507644"/>
            <a:chOff x="0" y="0"/>
            <a:chExt cx="507594" cy="507644"/>
          </a:xfrm>
        </p:grpSpPr>
        <p:sp>
          <p:nvSpPr>
            <p:cNvPr name="Freeform 23" id="23"/>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323"/>
                    <a:pt x="87122" y="380619"/>
                    <a:pt x="190246" y="380619"/>
                  </a:cubicBezTo>
                  <a:cubicBezTo>
                    <a:pt x="295148" y="380619"/>
                    <a:pt x="380619" y="295275"/>
                    <a:pt x="380619" y="190373"/>
                  </a:cubicBezTo>
                  <a:cubicBezTo>
                    <a:pt x="380619" y="85471"/>
                    <a:pt x="295275" y="0"/>
                    <a:pt x="190246" y="0"/>
                  </a:cubicBezTo>
                  <a:close/>
                </a:path>
              </a:pathLst>
            </a:custGeom>
            <a:solidFill>
              <a:srgbClr val="FF3838"/>
            </a:solidFill>
          </p:spPr>
        </p:sp>
        <p:sp>
          <p:nvSpPr>
            <p:cNvPr name="Freeform 24" id="24"/>
            <p:cNvSpPr/>
            <p:nvPr/>
          </p:nvSpPr>
          <p:spPr>
            <a:xfrm flipH="false" flipV="false" rot="0">
              <a:off x="161798" y="162941"/>
              <a:ext cx="282194" cy="281305"/>
            </a:xfrm>
            <a:custGeom>
              <a:avLst/>
              <a:gdLst/>
              <a:ahLst/>
              <a:cxnLst/>
              <a:rect r="r" b="b" t="t" l="l"/>
              <a:pathLst>
                <a:path h="281305" w="282194">
                  <a:moveTo>
                    <a:pt x="282194" y="94742"/>
                  </a:moveTo>
                  <a:lnTo>
                    <a:pt x="186563" y="0"/>
                  </a:lnTo>
                  <a:lnTo>
                    <a:pt x="0" y="193421"/>
                  </a:lnTo>
                  <a:lnTo>
                    <a:pt x="86487" y="281178"/>
                  </a:lnTo>
                  <a:cubicBezTo>
                    <a:pt x="88265" y="281178"/>
                    <a:pt x="90043" y="281305"/>
                    <a:pt x="91948" y="281305"/>
                  </a:cubicBezTo>
                  <a:cubicBezTo>
                    <a:pt x="195580" y="281305"/>
                    <a:pt x="280162" y="197993"/>
                    <a:pt x="282194" y="94869"/>
                  </a:cubicBezTo>
                  <a:close/>
                </a:path>
              </a:pathLst>
            </a:custGeom>
            <a:solidFill>
              <a:srgbClr val="CF2323"/>
            </a:solidFill>
          </p:spPr>
        </p:sp>
        <p:sp>
          <p:nvSpPr>
            <p:cNvPr name="Freeform 25" id="25"/>
            <p:cNvSpPr/>
            <p:nvPr/>
          </p:nvSpPr>
          <p:spPr>
            <a:xfrm flipH="false" flipV="false" rot="0">
              <a:off x="136017" y="147066"/>
              <a:ext cx="235077" cy="223139"/>
            </a:xfrm>
            <a:custGeom>
              <a:avLst/>
              <a:gdLst/>
              <a:ahLst/>
              <a:cxnLst/>
              <a:rect r="r" b="b" t="t" l="l"/>
              <a:pathLst>
                <a:path h="223139" w="235077">
                  <a:moveTo>
                    <a:pt x="216789" y="19431"/>
                  </a:moveTo>
                  <a:cubicBezTo>
                    <a:pt x="206121" y="7874"/>
                    <a:pt x="196469" y="0"/>
                    <a:pt x="184785" y="10668"/>
                  </a:cubicBezTo>
                  <a:lnTo>
                    <a:pt x="11557" y="170434"/>
                  </a:lnTo>
                  <a:cubicBezTo>
                    <a:pt x="0" y="181102"/>
                    <a:pt x="7239" y="191262"/>
                    <a:pt x="17907" y="202946"/>
                  </a:cubicBezTo>
                  <a:cubicBezTo>
                    <a:pt x="28575" y="214630"/>
                    <a:pt x="38735" y="223139"/>
                    <a:pt x="50292" y="212471"/>
                  </a:cubicBezTo>
                  <a:lnTo>
                    <a:pt x="223520" y="52705"/>
                  </a:lnTo>
                  <a:cubicBezTo>
                    <a:pt x="235077" y="42037"/>
                    <a:pt x="227457" y="31115"/>
                    <a:pt x="216789" y="19431"/>
                  </a:cubicBezTo>
                  <a:close/>
                </a:path>
              </a:pathLst>
            </a:custGeom>
            <a:solidFill>
              <a:srgbClr val="FFFFFF"/>
            </a:solidFill>
          </p:spPr>
        </p:sp>
        <p:sp>
          <p:nvSpPr>
            <p:cNvPr name="Freeform 26" id="26"/>
            <p:cNvSpPr/>
            <p:nvPr/>
          </p:nvSpPr>
          <p:spPr>
            <a:xfrm flipH="false" flipV="false" rot="0">
              <a:off x="135890" y="147066"/>
              <a:ext cx="235077" cy="223139"/>
            </a:xfrm>
            <a:custGeom>
              <a:avLst/>
              <a:gdLst/>
              <a:ahLst/>
              <a:cxnLst/>
              <a:rect r="r" b="b" t="t" l="l"/>
              <a:pathLst>
                <a:path h="223139" w="235077">
                  <a:moveTo>
                    <a:pt x="18288" y="19431"/>
                  </a:moveTo>
                  <a:cubicBezTo>
                    <a:pt x="28956" y="7874"/>
                    <a:pt x="38608" y="0"/>
                    <a:pt x="50292" y="10668"/>
                  </a:cubicBezTo>
                  <a:lnTo>
                    <a:pt x="223520" y="170434"/>
                  </a:lnTo>
                  <a:cubicBezTo>
                    <a:pt x="235077" y="181102"/>
                    <a:pt x="227838" y="191262"/>
                    <a:pt x="217170" y="202946"/>
                  </a:cubicBezTo>
                  <a:cubicBezTo>
                    <a:pt x="206502" y="214630"/>
                    <a:pt x="196342" y="223139"/>
                    <a:pt x="184785" y="212471"/>
                  </a:cubicBezTo>
                  <a:lnTo>
                    <a:pt x="11557" y="52705"/>
                  </a:lnTo>
                  <a:cubicBezTo>
                    <a:pt x="0" y="42037"/>
                    <a:pt x="7620" y="30988"/>
                    <a:pt x="18288" y="19431"/>
                  </a:cubicBezTo>
                  <a:close/>
                </a:path>
              </a:pathLst>
            </a:custGeom>
            <a:solidFill>
              <a:srgbClr val="FFFFFF"/>
            </a:solidFill>
          </p:spPr>
        </p:sp>
      </p:grpSp>
      <p:grpSp>
        <p:nvGrpSpPr>
          <p:cNvPr name="Group 27" id="27"/>
          <p:cNvGrpSpPr>
            <a:grpSpLocks noChangeAspect="true"/>
          </p:cNvGrpSpPr>
          <p:nvPr/>
        </p:nvGrpSpPr>
        <p:grpSpPr>
          <a:xfrm rot="0">
            <a:off x="817483" y="9695107"/>
            <a:ext cx="507587" cy="507644"/>
            <a:chOff x="0" y="0"/>
            <a:chExt cx="507594" cy="507644"/>
          </a:xfrm>
        </p:grpSpPr>
        <p:sp>
          <p:nvSpPr>
            <p:cNvPr name="Freeform 28" id="28"/>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6995" y="380619"/>
                    <a:pt x="190119" y="380619"/>
                  </a:cubicBezTo>
                  <a:lnTo>
                    <a:pt x="190500" y="380619"/>
                  </a:lnTo>
                  <a:cubicBezTo>
                    <a:pt x="295402" y="380492"/>
                    <a:pt x="380619" y="295148"/>
                    <a:pt x="380619" y="190373"/>
                  </a:cubicBezTo>
                  <a:cubicBezTo>
                    <a:pt x="380619" y="85598"/>
                    <a:pt x="295275" y="0"/>
                    <a:pt x="190246" y="0"/>
                  </a:cubicBezTo>
                  <a:close/>
                </a:path>
              </a:pathLst>
            </a:custGeom>
            <a:solidFill>
              <a:srgbClr val="FF3838"/>
            </a:solidFill>
          </p:spPr>
        </p:sp>
        <p:sp>
          <p:nvSpPr>
            <p:cNvPr name="Freeform 29" id="29"/>
            <p:cNvSpPr/>
            <p:nvPr/>
          </p:nvSpPr>
          <p:spPr>
            <a:xfrm flipH="false" flipV="false" rot="0">
              <a:off x="161798" y="163068"/>
              <a:ext cx="282194" cy="281178"/>
            </a:xfrm>
            <a:custGeom>
              <a:avLst/>
              <a:gdLst/>
              <a:ahLst/>
              <a:cxnLst/>
              <a:rect r="r" b="b" t="t" l="l"/>
              <a:pathLst>
                <a:path h="281178" w="282194">
                  <a:moveTo>
                    <a:pt x="186563" y="0"/>
                  </a:moveTo>
                  <a:lnTo>
                    <a:pt x="0" y="193294"/>
                  </a:lnTo>
                  <a:lnTo>
                    <a:pt x="86487" y="281051"/>
                  </a:lnTo>
                  <a:cubicBezTo>
                    <a:pt x="88265" y="281051"/>
                    <a:pt x="90043" y="281178"/>
                    <a:pt x="91821" y="281178"/>
                  </a:cubicBezTo>
                  <a:lnTo>
                    <a:pt x="92075" y="281178"/>
                  </a:lnTo>
                  <a:cubicBezTo>
                    <a:pt x="195707" y="281051"/>
                    <a:pt x="280162" y="197866"/>
                    <a:pt x="282194" y="94742"/>
                  </a:cubicBezTo>
                  <a:lnTo>
                    <a:pt x="186563" y="0"/>
                  </a:lnTo>
                  <a:close/>
                </a:path>
              </a:pathLst>
            </a:custGeom>
            <a:solidFill>
              <a:srgbClr val="CF2323"/>
            </a:solidFill>
          </p:spPr>
        </p:sp>
        <p:sp>
          <p:nvSpPr>
            <p:cNvPr name="Freeform 30" id="30"/>
            <p:cNvSpPr/>
            <p:nvPr/>
          </p:nvSpPr>
          <p:spPr>
            <a:xfrm flipH="false" flipV="false" rot="0">
              <a:off x="136017" y="147066"/>
              <a:ext cx="235077" cy="223139"/>
            </a:xfrm>
            <a:custGeom>
              <a:avLst/>
              <a:gdLst/>
              <a:ahLst/>
              <a:cxnLst/>
              <a:rect r="r" b="b" t="t" l="l"/>
              <a:pathLst>
                <a:path h="223139" w="235077">
                  <a:moveTo>
                    <a:pt x="216789" y="19431"/>
                  </a:moveTo>
                  <a:cubicBezTo>
                    <a:pt x="206121" y="7874"/>
                    <a:pt x="196469" y="0"/>
                    <a:pt x="184785" y="10668"/>
                  </a:cubicBezTo>
                  <a:lnTo>
                    <a:pt x="11557" y="170434"/>
                  </a:lnTo>
                  <a:cubicBezTo>
                    <a:pt x="0" y="181102"/>
                    <a:pt x="7239" y="191262"/>
                    <a:pt x="17907" y="202946"/>
                  </a:cubicBezTo>
                  <a:cubicBezTo>
                    <a:pt x="28575" y="214630"/>
                    <a:pt x="38735" y="223139"/>
                    <a:pt x="50292" y="212471"/>
                  </a:cubicBezTo>
                  <a:lnTo>
                    <a:pt x="223520" y="52705"/>
                  </a:lnTo>
                  <a:cubicBezTo>
                    <a:pt x="235077" y="42037"/>
                    <a:pt x="227457" y="31115"/>
                    <a:pt x="216789" y="19431"/>
                  </a:cubicBezTo>
                  <a:close/>
                </a:path>
              </a:pathLst>
            </a:custGeom>
            <a:solidFill>
              <a:srgbClr val="FFFFFF"/>
            </a:solidFill>
          </p:spPr>
        </p:sp>
        <p:sp>
          <p:nvSpPr>
            <p:cNvPr name="Freeform 31" id="31"/>
            <p:cNvSpPr/>
            <p:nvPr/>
          </p:nvSpPr>
          <p:spPr>
            <a:xfrm flipH="false" flipV="false" rot="0">
              <a:off x="135890" y="147066"/>
              <a:ext cx="235077" cy="223139"/>
            </a:xfrm>
            <a:custGeom>
              <a:avLst/>
              <a:gdLst/>
              <a:ahLst/>
              <a:cxnLst/>
              <a:rect r="r" b="b" t="t" l="l"/>
              <a:pathLst>
                <a:path h="223139" w="235077">
                  <a:moveTo>
                    <a:pt x="18288" y="19431"/>
                  </a:moveTo>
                  <a:cubicBezTo>
                    <a:pt x="28956" y="7874"/>
                    <a:pt x="38608" y="0"/>
                    <a:pt x="50292" y="10668"/>
                  </a:cubicBezTo>
                  <a:lnTo>
                    <a:pt x="223520" y="170434"/>
                  </a:lnTo>
                  <a:cubicBezTo>
                    <a:pt x="235077" y="181102"/>
                    <a:pt x="227838" y="191262"/>
                    <a:pt x="217170" y="202946"/>
                  </a:cubicBezTo>
                  <a:cubicBezTo>
                    <a:pt x="206502" y="214630"/>
                    <a:pt x="196342" y="223139"/>
                    <a:pt x="184785" y="212471"/>
                  </a:cubicBezTo>
                  <a:lnTo>
                    <a:pt x="11557" y="52705"/>
                  </a:lnTo>
                  <a:cubicBezTo>
                    <a:pt x="0" y="42037"/>
                    <a:pt x="7620" y="30988"/>
                    <a:pt x="18288" y="19431"/>
                  </a:cubicBezTo>
                  <a:close/>
                </a:path>
              </a:pathLst>
            </a:custGeom>
            <a:solidFill>
              <a:srgbClr val="FFFFFF"/>
            </a:solidFill>
          </p:spPr>
        </p:sp>
      </p:grpSp>
      <p:grpSp>
        <p:nvGrpSpPr>
          <p:cNvPr name="Group 32" id="32"/>
          <p:cNvGrpSpPr>
            <a:grpSpLocks noChangeAspect="true"/>
          </p:cNvGrpSpPr>
          <p:nvPr/>
        </p:nvGrpSpPr>
        <p:grpSpPr>
          <a:xfrm rot="0">
            <a:off x="2571064" y="4938560"/>
            <a:ext cx="507587" cy="507644"/>
            <a:chOff x="0" y="0"/>
            <a:chExt cx="507594" cy="507644"/>
          </a:xfrm>
        </p:grpSpPr>
        <p:sp>
          <p:nvSpPr>
            <p:cNvPr name="Freeform 33" id="33"/>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323"/>
                    <a:pt x="87122" y="380619"/>
                    <a:pt x="190246" y="380619"/>
                  </a:cubicBezTo>
                  <a:cubicBezTo>
                    <a:pt x="295148" y="380619"/>
                    <a:pt x="380619" y="295275"/>
                    <a:pt x="380619" y="190373"/>
                  </a:cubicBezTo>
                  <a:cubicBezTo>
                    <a:pt x="380619" y="85471"/>
                    <a:pt x="295275" y="0"/>
                    <a:pt x="190246" y="0"/>
                  </a:cubicBezTo>
                  <a:close/>
                </a:path>
              </a:pathLst>
            </a:custGeom>
            <a:solidFill>
              <a:srgbClr val="86D008"/>
            </a:solidFill>
          </p:spPr>
        </p:sp>
        <p:sp>
          <p:nvSpPr>
            <p:cNvPr name="Freeform 34" id="34"/>
            <p:cNvSpPr/>
            <p:nvPr/>
          </p:nvSpPr>
          <p:spPr>
            <a:xfrm flipH="false" flipV="false" rot="0">
              <a:off x="184404" y="168910"/>
              <a:ext cx="259715" cy="272669"/>
            </a:xfrm>
            <a:custGeom>
              <a:avLst/>
              <a:gdLst/>
              <a:ahLst/>
              <a:cxnLst/>
              <a:rect r="r" b="b" t="t" l="l"/>
              <a:pathLst>
                <a:path h="272669" w="259715">
                  <a:moveTo>
                    <a:pt x="172085" y="0"/>
                  </a:moveTo>
                  <a:lnTo>
                    <a:pt x="0" y="172085"/>
                  </a:lnTo>
                  <a:lnTo>
                    <a:pt x="100584" y="272669"/>
                  </a:lnTo>
                  <a:cubicBezTo>
                    <a:pt x="189865" y="257937"/>
                    <a:pt x="258445" y="180721"/>
                    <a:pt x="259715" y="87630"/>
                  </a:cubicBezTo>
                  <a:lnTo>
                    <a:pt x="172085" y="0"/>
                  </a:lnTo>
                  <a:close/>
                </a:path>
              </a:pathLst>
            </a:custGeom>
            <a:solidFill>
              <a:srgbClr val="5DAD07"/>
            </a:solidFill>
          </p:spPr>
        </p:sp>
        <p:sp>
          <p:nvSpPr>
            <p:cNvPr name="Freeform 35" id="35"/>
            <p:cNvSpPr/>
            <p:nvPr/>
          </p:nvSpPr>
          <p:spPr>
            <a:xfrm flipH="false" flipV="false" rot="0">
              <a:off x="120015" y="152654"/>
              <a:ext cx="259080" cy="201549"/>
            </a:xfrm>
            <a:custGeom>
              <a:avLst/>
              <a:gdLst/>
              <a:ahLst/>
              <a:cxnLst/>
              <a:rect r="r" b="b" t="t" l="l"/>
              <a:pathLst>
                <a:path h="201549" w="259080">
                  <a:moveTo>
                    <a:pt x="240284" y="19939"/>
                  </a:moveTo>
                  <a:cubicBezTo>
                    <a:pt x="229235" y="8001"/>
                    <a:pt x="219329" y="0"/>
                    <a:pt x="207391" y="10922"/>
                  </a:cubicBezTo>
                  <a:lnTo>
                    <a:pt x="85598" y="123317"/>
                  </a:lnTo>
                  <a:lnTo>
                    <a:pt x="54864" y="88138"/>
                  </a:lnTo>
                  <a:cubicBezTo>
                    <a:pt x="44196" y="75946"/>
                    <a:pt x="33401" y="82931"/>
                    <a:pt x="21209" y="93599"/>
                  </a:cubicBezTo>
                  <a:cubicBezTo>
                    <a:pt x="9017" y="104267"/>
                    <a:pt x="0" y="114681"/>
                    <a:pt x="10668" y="126873"/>
                  </a:cubicBezTo>
                  <a:lnTo>
                    <a:pt x="68326" y="192913"/>
                  </a:lnTo>
                  <a:cubicBezTo>
                    <a:pt x="75311" y="200914"/>
                    <a:pt x="87503" y="201549"/>
                    <a:pt x="95250" y="194437"/>
                  </a:cubicBezTo>
                  <a:lnTo>
                    <a:pt x="247142" y="54229"/>
                  </a:lnTo>
                  <a:cubicBezTo>
                    <a:pt x="259080" y="43180"/>
                    <a:pt x="251206" y="31877"/>
                    <a:pt x="240157" y="20066"/>
                  </a:cubicBezTo>
                  <a:close/>
                </a:path>
              </a:pathLst>
            </a:custGeom>
            <a:solidFill>
              <a:srgbClr val="FFFFFF"/>
            </a:solidFill>
          </p:spPr>
        </p:sp>
      </p:grpSp>
      <p:grpSp>
        <p:nvGrpSpPr>
          <p:cNvPr name="Group 36" id="36"/>
          <p:cNvGrpSpPr>
            <a:grpSpLocks noChangeAspect="true"/>
          </p:cNvGrpSpPr>
          <p:nvPr/>
        </p:nvGrpSpPr>
        <p:grpSpPr>
          <a:xfrm rot="0">
            <a:off x="2571064" y="9695107"/>
            <a:ext cx="507587" cy="507644"/>
            <a:chOff x="0" y="0"/>
            <a:chExt cx="507594" cy="507644"/>
          </a:xfrm>
        </p:grpSpPr>
        <p:sp>
          <p:nvSpPr>
            <p:cNvPr name="Freeform 37" id="37"/>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6995" y="380619"/>
                    <a:pt x="190119" y="380619"/>
                  </a:cubicBezTo>
                  <a:lnTo>
                    <a:pt x="190500" y="380619"/>
                  </a:lnTo>
                  <a:cubicBezTo>
                    <a:pt x="295402" y="380492"/>
                    <a:pt x="380619" y="295148"/>
                    <a:pt x="380619" y="190373"/>
                  </a:cubicBezTo>
                  <a:cubicBezTo>
                    <a:pt x="380619" y="85598"/>
                    <a:pt x="295275" y="0"/>
                    <a:pt x="190246" y="0"/>
                  </a:cubicBezTo>
                  <a:close/>
                </a:path>
              </a:pathLst>
            </a:custGeom>
            <a:solidFill>
              <a:srgbClr val="86D008"/>
            </a:solidFill>
          </p:spPr>
        </p:sp>
        <p:sp>
          <p:nvSpPr>
            <p:cNvPr name="Freeform 38" id="38"/>
            <p:cNvSpPr/>
            <p:nvPr/>
          </p:nvSpPr>
          <p:spPr>
            <a:xfrm flipH="false" flipV="false" rot="0">
              <a:off x="184404" y="168910"/>
              <a:ext cx="259715" cy="272669"/>
            </a:xfrm>
            <a:custGeom>
              <a:avLst/>
              <a:gdLst/>
              <a:ahLst/>
              <a:cxnLst/>
              <a:rect r="r" b="b" t="t" l="l"/>
              <a:pathLst>
                <a:path h="272669" w="259715">
                  <a:moveTo>
                    <a:pt x="172085" y="0"/>
                  </a:moveTo>
                  <a:lnTo>
                    <a:pt x="0" y="172085"/>
                  </a:lnTo>
                  <a:lnTo>
                    <a:pt x="100584" y="272669"/>
                  </a:lnTo>
                  <a:cubicBezTo>
                    <a:pt x="189865" y="257937"/>
                    <a:pt x="258445" y="180721"/>
                    <a:pt x="259715" y="87630"/>
                  </a:cubicBezTo>
                  <a:lnTo>
                    <a:pt x="172085" y="0"/>
                  </a:lnTo>
                  <a:close/>
                </a:path>
              </a:pathLst>
            </a:custGeom>
            <a:solidFill>
              <a:srgbClr val="5DAD07"/>
            </a:solidFill>
          </p:spPr>
        </p:sp>
        <p:sp>
          <p:nvSpPr>
            <p:cNvPr name="Freeform 39" id="39"/>
            <p:cNvSpPr/>
            <p:nvPr/>
          </p:nvSpPr>
          <p:spPr>
            <a:xfrm flipH="false" flipV="false" rot="0">
              <a:off x="120015" y="152654"/>
              <a:ext cx="259080" cy="201549"/>
            </a:xfrm>
            <a:custGeom>
              <a:avLst/>
              <a:gdLst/>
              <a:ahLst/>
              <a:cxnLst/>
              <a:rect r="r" b="b" t="t" l="l"/>
              <a:pathLst>
                <a:path h="201549" w="259080">
                  <a:moveTo>
                    <a:pt x="240284" y="19939"/>
                  </a:moveTo>
                  <a:cubicBezTo>
                    <a:pt x="229235" y="8001"/>
                    <a:pt x="219329" y="0"/>
                    <a:pt x="207391" y="10922"/>
                  </a:cubicBezTo>
                  <a:lnTo>
                    <a:pt x="85598" y="123317"/>
                  </a:lnTo>
                  <a:lnTo>
                    <a:pt x="54864" y="88138"/>
                  </a:lnTo>
                  <a:cubicBezTo>
                    <a:pt x="44196" y="75946"/>
                    <a:pt x="33401" y="82931"/>
                    <a:pt x="21209" y="93599"/>
                  </a:cubicBezTo>
                  <a:cubicBezTo>
                    <a:pt x="9017" y="104267"/>
                    <a:pt x="0" y="114681"/>
                    <a:pt x="10668" y="126873"/>
                  </a:cubicBezTo>
                  <a:lnTo>
                    <a:pt x="68326" y="192913"/>
                  </a:lnTo>
                  <a:cubicBezTo>
                    <a:pt x="75311" y="200914"/>
                    <a:pt x="87503" y="201549"/>
                    <a:pt x="95250" y="194437"/>
                  </a:cubicBezTo>
                  <a:lnTo>
                    <a:pt x="247142" y="54229"/>
                  </a:lnTo>
                  <a:cubicBezTo>
                    <a:pt x="259080" y="43180"/>
                    <a:pt x="251206" y="31877"/>
                    <a:pt x="240157" y="20066"/>
                  </a:cubicBezTo>
                  <a:close/>
                </a:path>
              </a:pathLst>
            </a:custGeom>
            <a:solidFill>
              <a:srgbClr val="FFFFFF"/>
            </a:solidFill>
          </p:spPr>
        </p:sp>
      </p:grpSp>
      <p:grpSp>
        <p:nvGrpSpPr>
          <p:cNvPr name="Group 40" id="40"/>
          <p:cNvGrpSpPr>
            <a:grpSpLocks noChangeAspect="true"/>
          </p:cNvGrpSpPr>
          <p:nvPr/>
        </p:nvGrpSpPr>
        <p:grpSpPr>
          <a:xfrm rot="0">
            <a:off x="4554664" y="4901032"/>
            <a:ext cx="507587" cy="507644"/>
            <a:chOff x="0" y="0"/>
            <a:chExt cx="507594" cy="507644"/>
          </a:xfrm>
        </p:grpSpPr>
        <p:sp>
          <p:nvSpPr>
            <p:cNvPr name="Freeform 41" id="41"/>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323"/>
                    <a:pt x="87122" y="380619"/>
                    <a:pt x="190246" y="380619"/>
                  </a:cubicBezTo>
                  <a:lnTo>
                    <a:pt x="190246" y="380619"/>
                  </a:lnTo>
                  <a:cubicBezTo>
                    <a:pt x="295148" y="380619"/>
                    <a:pt x="380619" y="295275"/>
                    <a:pt x="380619" y="190373"/>
                  </a:cubicBezTo>
                  <a:cubicBezTo>
                    <a:pt x="380619" y="85471"/>
                    <a:pt x="295275" y="0"/>
                    <a:pt x="190246" y="0"/>
                  </a:cubicBezTo>
                  <a:close/>
                </a:path>
              </a:pathLst>
            </a:custGeom>
            <a:solidFill>
              <a:srgbClr val="FF3838"/>
            </a:solidFill>
          </p:spPr>
        </p:sp>
        <p:sp>
          <p:nvSpPr>
            <p:cNvPr name="Freeform 42" id="42"/>
            <p:cNvSpPr/>
            <p:nvPr/>
          </p:nvSpPr>
          <p:spPr>
            <a:xfrm flipH="false" flipV="false" rot="0">
              <a:off x="161798" y="163068"/>
              <a:ext cx="282194" cy="281178"/>
            </a:xfrm>
            <a:custGeom>
              <a:avLst/>
              <a:gdLst/>
              <a:ahLst/>
              <a:cxnLst/>
              <a:rect r="r" b="b" t="t" l="l"/>
              <a:pathLst>
                <a:path h="281178" w="282194">
                  <a:moveTo>
                    <a:pt x="186563" y="0"/>
                  </a:moveTo>
                  <a:lnTo>
                    <a:pt x="0" y="193294"/>
                  </a:lnTo>
                  <a:lnTo>
                    <a:pt x="86487" y="281051"/>
                  </a:lnTo>
                  <a:cubicBezTo>
                    <a:pt x="88265" y="281051"/>
                    <a:pt x="90043" y="281178"/>
                    <a:pt x="91948" y="281178"/>
                  </a:cubicBezTo>
                  <a:lnTo>
                    <a:pt x="91948" y="281178"/>
                  </a:lnTo>
                  <a:cubicBezTo>
                    <a:pt x="195580" y="281178"/>
                    <a:pt x="280162" y="197866"/>
                    <a:pt x="282194" y="94742"/>
                  </a:cubicBezTo>
                  <a:lnTo>
                    <a:pt x="186563" y="0"/>
                  </a:lnTo>
                  <a:close/>
                </a:path>
              </a:pathLst>
            </a:custGeom>
            <a:solidFill>
              <a:srgbClr val="CF2323"/>
            </a:solidFill>
          </p:spPr>
        </p:sp>
        <p:sp>
          <p:nvSpPr>
            <p:cNvPr name="Freeform 43" id="43"/>
            <p:cNvSpPr/>
            <p:nvPr/>
          </p:nvSpPr>
          <p:spPr>
            <a:xfrm flipH="false" flipV="false" rot="0">
              <a:off x="136017" y="147066"/>
              <a:ext cx="235077" cy="223139"/>
            </a:xfrm>
            <a:custGeom>
              <a:avLst/>
              <a:gdLst/>
              <a:ahLst/>
              <a:cxnLst/>
              <a:rect r="r" b="b" t="t" l="l"/>
              <a:pathLst>
                <a:path h="223139" w="235077">
                  <a:moveTo>
                    <a:pt x="216789" y="19431"/>
                  </a:moveTo>
                  <a:cubicBezTo>
                    <a:pt x="206121" y="7874"/>
                    <a:pt x="196469" y="0"/>
                    <a:pt x="184785" y="10668"/>
                  </a:cubicBezTo>
                  <a:lnTo>
                    <a:pt x="11557" y="170434"/>
                  </a:lnTo>
                  <a:cubicBezTo>
                    <a:pt x="0" y="181102"/>
                    <a:pt x="7239" y="191262"/>
                    <a:pt x="17907" y="202946"/>
                  </a:cubicBezTo>
                  <a:cubicBezTo>
                    <a:pt x="28575" y="214630"/>
                    <a:pt x="38735" y="223139"/>
                    <a:pt x="50292" y="212471"/>
                  </a:cubicBezTo>
                  <a:lnTo>
                    <a:pt x="223520" y="52705"/>
                  </a:lnTo>
                  <a:cubicBezTo>
                    <a:pt x="235077" y="42037"/>
                    <a:pt x="227457" y="31115"/>
                    <a:pt x="216789" y="19431"/>
                  </a:cubicBezTo>
                  <a:close/>
                </a:path>
              </a:pathLst>
            </a:custGeom>
            <a:solidFill>
              <a:srgbClr val="FFFFFF"/>
            </a:solidFill>
          </p:spPr>
        </p:sp>
        <p:sp>
          <p:nvSpPr>
            <p:cNvPr name="Freeform 44" id="44"/>
            <p:cNvSpPr/>
            <p:nvPr/>
          </p:nvSpPr>
          <p:spPr>
            <a:xfrm flipH="false" flipV="false" rot="0">
              <a:off x="135890" y="147066"/>
              <a:ext cx="235077" cy="223139"/>
            </a:xfrm>
            <a:custGeom>
              <a:avLst/>
              <a:gdLst/>
              <a:ahLst/>
              <a:cxnLst/>
              <a:rect r="r" b="b" t="t" l="l"/>
              <a:pathLst>
                <a:path h="223139" w="235077">
                  <a:moveTo>
                    <a:pt x="18288" y="19431"/>
                  </a:moveTo>
                  <a:cubicBezTo>
                    <a:pt x="28956" y="7874"/>
                    <a:pt x="38608" y="0"/>
                    <a:pt x="50292" y="10668"/>
                  </a:cubicBezTo>
                  <a:lnTo>
                    <a:pt x="223520" y="170434"/>
                  </a:lnTo>
                  <a:cubicBezTo>
                    <a:pt x="235077" y="181102"/>
                    <a:pt x="227838" y="191262"/>
                    <a:pt x="217170" y="202946"/>
                  </a:cubicBezTo>
                  <a:cubicBezTo>
                    <a:pt x="206502" y="214630"/>
                    <a:pt x="196342" y="223139"/>
                    <a:pt x="184785" y="212471"/>
                  </a:cubicBezTo>
                  <a:lnTo>
                    <a:pt x="11557" y="52705"/>
                  </a:lnTo>
                  <a:cubicBezTo>
                    <a:pt x="0" y="42037"/>
                    <a:pt x="7620" y="30988"/>
                    <a:pt x="18288" y="19431"/>
                  </a:cubicBezTo>
                  <a:close/>
                </a:path>
              </a:pathLst>
            </a:custGeom>
            <a:solidFill>
              <a:srgbClr val="FFFFFF"/>
            </a:solidFill>
          </p:spPr>
        </p:sp>
      </p:grpSp>
      <p:grpSp>
        <p:nvGrpSpPr>
          <p:cNvPr name="Group 45" id="45"/>
          <p:cNvGrpSpPr>
            <a:grpSpLocks noChangeAspect="true"/>
          </p:cNvGrpSpPr>
          <p:nvPr/>
        </p:nvGrpSpPr>
        <p:grpSpPr>
          <a:xfrm rot="0">
            <a:off x="4554664" y="9695107"/>
            <a:ext cx="507587" cy="507644"/>
            <a:chOff x="0" y="0"/>
            <a:chExt cx="507594" cy="507644"/>
          </a:xfrm>
        </p:grpSpPr>
        <p:sp>
          <p:nvSpPr>
            <p:cNvPr name="Freeform 46" id="46"/>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6995" y="380619"/>
                    <a:pt x="190119" y="380619"/>
                  </a:cubicBezTo>
                  <a:lnTo>
                    <a:pt x="190500" y="380619"/>
                  </a:lnTo>
                  <a:cubicBezTo>
                    <a:pt x="295402" y="380492"/>
                    <a:pt x="380619" y="295148"/>
                    <a:pt x="380619" y="190373"/>
                  </a:cubicBezTo>
                  <a:cubicBezTo>
                    <a:pt x="380619" y="85598"/>
                    <a:pt x="295275" y="0"/>
                    <a:pt x="190246" y="0"/>
                  </a:cubicBezTo>
                  <a:close/>
                </a:path>
              </a:pathLst>
            </a:custGeom>
            <a:solidFill>
              <a:srgbClr val="FF3838"/>
            </a:solidFill>
          </p:spPr>
        </p:sp>
        <p:sp>
          <p:nvSpPr>
            <p:cNvPr name="Freeform 47" id="47"/>
            <p:cNvSpPr/>
            <p:nvPr/>
          </p:nvSpPr>
          <p:spPr>
            <a:xfrm flipH="false" flipV="false" rot="0">
              <a:off x="161798" y="163068"/>
              <a:ext cx="282194" cy="281178"/>
            </a:xfrm>
            <a:custGeom>
              <a:avLst/>
              <a:gdLst/>
              <a:ahLst/>
              <a:cxnLst/>
              <a:rect r="r" b="b" t="t" l="l"/>
              <a:pathLst>
                <a:path h="281178" w="282194">
                  <a:moveTo>
                    <a:pt x="186563" y="0"/>
                  </a:moveTo>
                  <a:lnTo>
                    <a:pt x="0" y="193294"/>
                  </a:lnTo>
                  <a:lnTo>
                    <a:pt x="86487" y="281051"/>
                  </a:lnTo>
                  <a:cubicBezTo>
                    <a:pt x="88265" y="281051"/>
                    <a:pt x="90043" y="281178"/>
                    <a:pt x="91821" y="281178"/>
                  </a:cubicBezTo>
                  <a:lnTo>
                    <a:pt x="92075" y="281178"/>
                  </a:lnTo>
                  <a:cubicBezTo>
                    <a:pt x="195707" y="281051"/>
                    <a:pt x="280162" y="197866"/>
                    <a:pt x="282194" y="94742"/>
                  </a:cubicBezTo>
                  <a:lnTo>
                    <a:pt x="186563" y="0"/>
                  </a:lnTo>
                  <a:close/>
                </a:path>
              </a:pathLst>
            </a:custGeom>
            <a:solidFill>
              <a:srgbClr val="CF2323"/>
            </a:solidFill>
          </p:spPr>
        </p:sp>
        <p:sp>
          <p:nvSpPr>
            <p:cNvPr name="Freeform 48" id="48"/>
            <p:cNvSpPr/>
            <p:nvPr/>
          </p:nvSpPr>
          <p:spPr>
            <a:xfrm flipH="false" flipV="false" rot="0">
              <a:off x="136017" y="147066"/>
              <a:ext cx="235077" cy="223139"/>
            </a:xfrm>
            <a:custGeom>
              <a:avLst/>
              <a:gdLst/>
              <a:ahLst/>
              <a:cxnLst/>
              <a:rect r="r" b="b" t="t" l="l"/>
              <a:pathLst>
                <a:path h="223139" w="235077">
                  <a:moveTo>
                    <a:pt x="216789" y="19431"/>
                  </a:moveTo>
                  <a:cubicBezTo>
                    <a:pt x="206121" y="7874"/>
                    <a:pt x="196469" y="0"/>
                    <a:pt x="184785" y="10668"/>
                  </a:cubicBezTo>
                  <a:lnTo>
                    <a:pt x="11557" y="170434"/>
                  </a:lnTo>
                  <a:cubicBezTo>
                    <a:pt x="0" y="181102"/>
                    <a:pt x="7239" y="191262"/>
                    <a:pt x="17907" y="202946"/>
                  </a:cubicBezTo>
                  <a:cubicBezTo>
                    <a:pt x="28575" y="214630"/>
                    <a:pt x="38735" y="223139"/>
                    <a:pt x="50292" y="212471"/>
                  </a:cubicBezTo>
                  <a:lnTo>
                    <a:pt x="223520" y="52705"/>
                  </a:lnTo>
                  <a:cubicBezTo>
                    <a:pt x="235077" y="42037"/>
                    <a:pt x="227457" y="31115"/>
                    <a:pt x="216789" y="19431"/>
                  </a:cubicBezTo>
                  <a:close/>
                </a:path>
              </a:pathLst>
            </a:custGeom>
            <a:solidFill>
              <a:srgbClr val="FFFFFF"/>
            </a:solidFill>
          </p:spPr>
        </p:sp>
        <p:sp>
          <p:nvSpPr>
            <p:cNvPr name="Freeform 49" id="49"/>
            <p:cNvSpPr/>
            <p:nvPr/>
          </p:nvSpPr>
          <p:spPr>
            <a:xfrm flipH="false" flipV="false" rot="0">
              <a:off x="135890" y="147066"/>
              <a:ext cx="235077" cy="223139"/>
            </a:xfrm>
            <a:custGeom>
              <a:avLst/>
              <a:gdLst/>
              <a:ahLst/>
              <a:cxnLst/>
              <a:rect r="r" b="b" t="t" l="l"/>
              <a:pathLst>
                <a:path h="223139" w="235077">
                  <a:moveTo>
                    <a:pt x="18288" y="19431"/>
                  </a:moveTo>
                  <a:cubicBezTo>
                    <a:pt x="28956" y="7874"/>
                    <a:pt x="38608" y="0"/>
                    <a:pt x="50292" y="10668"/>
                  </a:cubicBezTo>
                  <a:lnTo>
                    <a:pt x="223520" y="170434"/>
                  </a:lnTo>
                  <a:cubicBezTo>
                    <a:pt x="235077" y="181102"/>
                    <a:pt x="227838" y="191262"/>
                    <a:pt x="217170" y="202946"/>
                  </a:cubicBezTo>
                  <a:cubicBezTo>
                    <a:pt x="206502" y="214630"/>
                    <a:pt x="196342" y="223139"/>
                    <a:pt x="184785" y="212471"/>
                  </a:cubicBezTo>
                  <a:lnTo>
                    <a:pt x="11557" y="52705"/>
                  </a:lnTo>
                  <a:cubicBezTo>
                    <a:pt x="0" y="42037"/>
                    <a:pt x="7620" y="30988"/>
                    <a:pt x="18288" y="19431"/>
                  </a:cubicBezTo>
                  <a:close/>
                </a:path>
              </a:pathLst>
            </a:custGeom>
            <a:solidFill>
              <a:srgbClr val="FFFFFF"/>
            </a:solidFill>
          </p:spPr>
        </p:sp>
      </p:grpSp>
      <p:grpSp>
        <p:nvGrpSpPr>
          <p:cNvPr name="Group 50" id="50"/>
          <p:cNvGrpSpPr>
            <a:grpSpLocks noChangeAspect="true"/>
          </p:cNvGrpSpPr>
          <p:nvPr/>
        </p:nvGrpSpPr>
        <p:grpSpPr>
          <a:xfrm rot="0">
            <a:off x="6282900" y="9695107"/>
            <a:ext cx="507587" cy="507644"/>
            <a:chOff x="0" y="0"/>
            <a:chExt cx="507594" cy="507644"/>
          </a:xfrm>
        </p:grpSpPr>
        <p:sp>
          <p:nvSpPr>
            <p:cNvPr name="Freeform 51" id="51"/>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7122" y="380492"/>
                    <a:pt x="190119" y="380619"/>
                  </a:cubicBezTo>
                  <a:lnTo>
                    <a:pt x="190500" y="380619"/>
                  </a:lnTo>
                  <a:cubicBezTo>
                    <a:pt x="295402" y="380492"/>
                    <a:pt x="380619" y="295148"/>
                    <a:pt x="380619" y="190373"/>
                  </a:cubicBezTo>
                  <a:cubicBezTo>
                    <a:pt x="380619" y="85598"/>
                    <a:pt x="295275" y="0"/>
                    <a:pt x="190246" y="0"/>
                  </a:cubicBezTo>
                  <a:close/>
                </a:path>
              </a:pathLst>
            </a:custGeom>
            <a:solidFill>
              <a:srgbClr val="86D008"/>
            </a:solidFill>
          </p:spPr>
        </p:sp>
        <p:sp>
          <p:nvSpPr>
            <p:cNvPr name="Freeform 52" id="52"/>
            <p:cNvSpPr/>
            <p:nvPr/>
          </p:nvSpPr>
          <p:spPr>
            <a:xfrm flipH="false" flipV="false" rot="0">
              <a:off x="184404" y="168910"/>
              <a:ext cx="259715" cy="272669"/>
            </a:xfrm>
            <a:custGeom>
              <a:avLst/>
              <a:gdLst/>
              <a:ahLst/>
              <a:cxnLst/>
              <a:rect r="r" b="b" t="t" l="l"/>
              <a:pathLst>
                <a:path h="272669" w="259715">
                  <a:moveTo>
                    <a:pt x="172085" y="0"/>
                  </a:moveTo>
                  <a:lnTo>
                    <a:pt x="0" y="172085"/>
                  </a:lnTo>
                  <a:lnTo>
                    <a:pt x="100584" y="272669"/>
                  </a:lnTo>
                  <a:cubicBezTo>
                    <a:pt x="189865" y="257937"/>
                    <a:pt x="258445" y="180721"/>
                    <a:pt x="259715" y="87630"/>
                  </a:cubicBezTo>
                  <a:lnTo>
                    <a:pt x="172085" y="0"/>
                  </a:lnTo>
                  <a:close/>
                </a:path>
              </a:pathLst>
            </a:custGeom>
            <a:solidFill>
              <a:srgbClr val="5DAD07"/>
            </a:solidFill>
          </p:spPr>
        </p:sp>
        <p:sp>
          <p:nvSpPr>
            <p:cNvPr name="Freeform 53" id="53"/>
            <p:cNvSpPr/>
            <p:nvPr/>
          </p:nvSpPr>
          <p:spPr>
            <a:xfrm flipH="false" flipV="false" rot="0">
              <a:off x="120015" y="152654"/>
              <a:ext cx="259080" cy="201549"/>
            </a:xfrm>
            <a:custGeom>
              <a:avLst/>
              <a:gdLst/>
              <a:ahLst/>
              <a:cxnLst/>
              <a:rect r="r" b="b" t="t" l="l"/>
              <a:pathLst>
                <a:path h="201549" w="259080">
                  <a:moveTo>
                    <a:pt x="240284" y="19939"/>
                  </a:moveTo>
                  <a:cubicBezTo>
                    <a:pt x="229235" y="8001"/>
                    <a:pt x="219329" y="0"/>
                    <a:pt x="207391" y="10922"/>
                  </a:cubicBezTo>
                  <a:lnTo>
                    <a:pt x="85598" y="123317"/>
                  </a:lnTo>
                  <a:lnTo>
                    <a:pt x="54864" y="88138"/>
                  </a:lnTo>
                  <a:cubicBezTo>
                    <a:pt x="44196" y="75946"/>
                    <a:pt x="33401" y="82931"/>
                    <a:pt x="21209" y="93599"/>
                  </a:cubicBezTo>
                  <a:cubicBezTo>
                    <a:pt x="9017" y="104267"/>
                    <a:pt x="0" y="114681"/>
                    <a:pt x="10668" y="126873"/>
                  </a:cubicBezTo>
                  <a:lnTo>
                    <a:pt x="68326" y="192913"/>
                  </a:lnTo>
                  <a:cubicBezTo>
                    <a:pt x="75311" y="200914"/>
                    <a:pt x="87503" y="201549"/>
                    <a:pt x="95250" y="194437"/>
                  </a:cubicBezTo>
                  <a:lnTo>
                    <a:pt x="247142" y="54229"/>
                  </a:lnTo>
                  <a:cubicBezTo>
                    <a:pt x="259080" y="43180"/>
                    <a:pt x="251206" y="31877"/>
                    <a:pt x="240157" y="20066"/>
                  </a:cubicBezTo>
                  <a:close/>
                </a:path>
              </a:pathLst>
            </a:custGeom>
            <a:solidFill>
              <a:srgbClr val="FFFFFF"/>
            </a:solidFill>
          </p:spPr>
        </p:sp>
      </p:grpSp>
      <p:grpSp>
        <p:nvGrpSpPr>
          <p:cNvPr name="Group 54" id="54"/>
          <p:cNvGrpSpPr>
            <a:grpSpLocks noChangeAspect="true"/>
          </p:cNvGrpSpPr>
          <p:nvPr/>
        </p:nvGrpSpPr>
        <p:grpSpPr>
          <a:xfrm rot="0">
            <a:off x="6357747" y="4901032"/>
            <a:ext cx="507587" cy="507644"/>
            <a:chOff x="0" y="0"/>
            <a:chExt cx="507594" cy="507644"/>
          </a:xfrm>
        </p:grpSpPr>
        <p:sp>
          <p:nvSpPr>
            <p:cNvPr name="Freeform 55" id="55"/>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7122" y="380619"/>
                    <a:pt x="190246" y="380619"/>
                  </a:cubicBezTo>
                  <a:lnTo>
                    <a:pt x="190246" y="380619"/>
                  </a:lnTo>
                  <a:cubicBezTo>
                    <a:pt x="295148" y="380619"/>
                    <a:pt x="380619" y="295275"/>
                    <a:pt x="380619" y="190373"/>
                  </a:cubicBezTo>
                  <a:cubicBezTo>
                    <a:pt x="380619" y="85471"/>
                    <a:pt x="295275" y="0"/>
                    <a:pt x="190246" y="0"/>
                  </a:cubicBezTo>
                  <a:close/>
                </a:path>
              </a:pathLst>
            </a:custGeom>
            <a:solidFill>
              <a:srgbClr val="86D008"/>
            </a:solidFill>
          </p:spPr>
        </p:sp>
        <p:sp>
          <p:nvSpPr>
            <p:cNvPr name="Freeform 56" id="56"/>
            <p:cNvSpPr/>
            <p:nvPr/>
          </p:nvSpPr>
          <p:spPr>
            <a:xfrm flipH="false" flipV="false" rot="0">
              <a:off x="184404" y="168910"/>
              <a:ext cx="259715" cy="272669"/>
            </a:xfrm>
            <a:custGeom>
              <a:avLst/>
              <a:gdLst/>
              <a:ahLst/>
              <a:cxnLst/>
              <a:rect r="r" b="b" t="t" l="l"/>
              <a:pathLst>
                <a:path h="272669" w="259715">
                  <a:moveTo>
                    <a:pt x="172085" y="0"/>
                  </a:moveTo>
                  <a:lnTo>
                    <a:pt x="0" y="172085"/>
                  </a:lnTo>
                  <a:lnTo>
                    <a:pt x="100584" y="272669"/>
                  </a:lnTo>
                  <a:cubicBezTo>
                    <a:pt x="189865" y="257937"/>
                    <a:pt x="258445" y="180721"/>
                    <a:pt x="259715" y="87630"/>
                  </a:cubicBezTo>
                  <a:lnTo>
                    <a:pt x="172085" y="0"/>
                  </a:lnTo>
                  <a:close/>
                </a:path>
              </a:pathLst>
            </a:custGeom>
            <a:solidFill>
              <a:srgbClr val="5DAD07"/>
            </a:solidFill>
          </p:spPr>
        </p:sp>
        <p:sp>
          <p:nvSpPr>
            <p:cNvPr name="Freeform 57" id="57"/>
            <p:cNvSpPr/>
            <p:nvPr/>
          </p:nvSpPr>
          <p:spPr>
            <a:xfrm flipH="false" flipV="false" rot="0">
              <a:off x="120015" y="152654"/>
              <a:ext cx="259080" cy="201549"/>
            </a:xfrm>
            <a:custGeom>
              <a:avLst/>
              <a:gdLst/>
              <a:ahLst/>
              <a:cxnLst/>
              <a:rect r="r" b="b" t="t" l="l"/>
              <a:pathLst>
                <a:path h="201549" w="259080">
                  <a:moveTo>
                    <a:pt x="240284" y="19939"/>
                  </a:moveTo>
                  <a:cubicBezTo>
                    <a:pt x="229235" y="8001"/>
                    <a:pt x="219329" y="0"/>
                    <a:pt x="207391" y="10922"/>
                  </a:cubicBezTo>
                  <a:lnTo>
                    <a:pt x="85598" y="123317"/>
                  </a:lnTo>
                  <a:lnTo>
                    <a:pt x="54864" y="88138"/>
                  </a:lnTo>
                  <a:cubicBezTo>
                    <a:pt x="44196" y="75946"/>
                    <a:pt x="33401" y="82931"/>
                    <a:pt x="21209" y="93599"/>
                  </a:cubicBezTo>
                  <a:cubicBezTo>
                    <a:pt x="9017" y="104267"/>
                    <a:pt x="0" y="114681"/>
                    <a:pt x="10668" y="126873"/>
                  </a:cubicBezTo>
                  <a:lnTo>
                    <a:pt x="68326" y="192913"/>
                  </a:lnTo>
                  <a:cubicBezTo>
                    <a:pt x="75311" y="200914"/>
                    <a:pt x="87503" y="201549"/>
                    <a:pt x="95250" y="194437"/>
                  </a:cubicBezTo>
                  <a:lnTo>
                    <a:pt x="247142" y="54229"/>
                  </a:lnTo>
                  <a:cubicBezTo>
                    <a:pt x="259080" y="43180"/>
                    <a:pt x="251206" y="31877"/>
                    <a:pt x="240157" y="20066"/>
                  </a:cubicBezTo>
                  <a:close/>
                </a:path>
              </a:pathLst>
            </a:custGeom>
            <a:solidFill>
              <a:srgbClr val="FFFFFF"/>
            </a:solidFill>
          </p:spPr>
        </p:sp>
      </p:grpSp>
      <p:sp>
        <p:nvSpPr>
          <p:cNvPr name="TextBox 58" id="58"/>
          <p:cNvSpPr txBox="true"/>
          <p:nvPr/>
        </p:nvSpPr>
        <p:spPr>
          <a:xfrm rot="0">
            <a:off x="1817227" y="387572"/>
            <a:ext cx="3994956" cy="520560"/>
          </a:xfrm>
          <a:prstGeom prst="rect">
            <a:avLst/>
          </a:prstGeom>
        </p:spPr>
        <p:txBody>
          <a:bodyPr anchor="t" rtlCol="false" tIns="0" lIns="0" bIns="0" rIns="0">
            <a:spAutoFit/>
          </a:bodyPr>
          <a:lstStyle/>
          <a:p>
            <a:pPr algn="l">
              <a:lnSpc>
                <a:spcPts val="4335"/>
              </a:lnSpc>
            </a:pPr>
            <a:r>
              <a:rPr lang="en-US" sz="3097" spc="390">
                <a:solidFill>
                  <a:srgbClr val="000000"/>
                </a:solidFill>
                <a:latin typeface="Bantayog"/>
                <a:ea typeface="Bantayog"/>
                <a:cs typeface="Bantayog"/>
                <a:sym typeface="Bantayog"/>
              </a:rPr>
              <a:t>lesson resources</a:t>
            </a:r>
          </a:p>
        </p:txBody>
      </p:sp>
      <p:sp>
        <p:nvSpPr>
          <p:cNvPr name="TextBox 59" id="59"/>
          <p:cNvSpPr txBox="true"/>
          <p:nvPr/>
        </p:nvSpPr>
        <p:spPr>
          <a:xfrm rot="0">
            <a:off x="768172" y="3402549"/>
            <a:ext cx="2359238" cy="1180576"/>
          </a:xfrm>
          <a:prstGeom prst="rect">
            <a:avLst/>
          </a:prstGeom>
        </p:spPr>
        <p:txBody>
          <a:bodyPr anchor="t" rtlCol="false" tIns="0" lIns="0" bIns="0" rIns="0">
            <a:spAutoFit/>
          </a:bodyPr>
          <a:lstStyle/>
          <a:p>
            <a:pPr algn="ctr">
              <a:lnSpc>
                <a:spcPts val="2322"/>
              </a:lnSpc>
            </a:pPr>
            <a:r>
              <a:rPr lang="en-US" sz="1698">
                <a:solidFill>
                  <a:srgbClr val="000000"/>
                </a:solidFill>
                <a:latin typeface="DejaVu Serif Bold"/>
                <a:ea typeface="DejaVu Serif Bold"/>
                <a:cs typeface="DejaVu Serif Bold"/>
                <a:sym typeface="DejaVu Serif Bold"/>
              </a:rPr>
              <a:t>I stay away from all kinds of insulting things in digital environments.</a:t>
            </a:r>
          </a:p>
        </p:txBody>
      </p:sp>
      <p:sp>
        <p:nvSpPr>
          <p:cNvPr name="TextBox 60" id="60"/>
          <p:cNvSpPr txBox="true"/>
          <p:nvPr/>
        </p:nvSpPr>
        <p:spPr>
          <a:xfrm rot="0">
            <a:off x="629583" y="8157039"/>
            <a:ext cx="2636453" cy="885558"/>
          </a:xfrm>
          <a:prstGeom prst="rect">
            <a:avLst/>
          </a:prstGeom>
        </p:spPr>
        <p:txBody>
          <a:bodyPr anchor="t" rtlCol="false" tIns="0" lIns="0" bIns="0" rIns="0">
            <a:spAutoFit/>
          </a:bodyPr>
          <a:lstStyle/>
          <a:p>
            <a:pPr algn="ctr">
              <a:lnSpc>
                <a:spcPts val="2322"/>
              </a:lnSpc>
            </a:pPr>
            <a:r>
              <a:rPr lang="en-US" sz="1698">
                <a:solidFill>
                  <a:srgbClr val="000000"/>
                </a:solidFill>
                <a:latin typeface="DejaVu Serif Bold"/>
                <a:ea typeface="DejaVu Serif Bold"/>
                <a:cs typeface="DejaVu Serif Bold"/>
                <a:sym typeface="DejaVu Serif Bold"/>
              </a:rPr>
              <a:t>I click on all kinds of links that come to me digitally.</a:t>
            </a:r>
          </a:p>
        </p:txBody>
      </p:sp>
      <p:sp>
        <p:nvSpPr>
          <p:cNvPr name="TextBox 61" id="61"/>
          <p:cNvSpPr txBox="true"/>
          <p:nvPr/>
        </p:nvSpPr>
        <p:spPr>
          <a:xfrm rot="0">
            <a:off x="4460205" y="8034842"/>
            <a:ext cx="2442943" cy="1475594"/>
          </a:xfrm>
          <a:prstGeom prst="rect">
            <a:avLst/>
          </a:prstGeom>
        </p:spPr>
        <p:txBody>
          <a:bodyPr anchor="t" rtlCol="false" tIns="0" lIns="0" bIns="0" rIns="0">
            <a:spAutoFit/>
          </a:bodyPr>
          <a:lstStyle/>
          <a:p>
            <a:pPr algn="ctr">
              <a:lnSpc>
                <a:spcPts val="2322"/>
              </a:lnSpc>
            </a:pPr>
            <a:r>
              <a:rPr lang="en-US" sz="1698">
                <a:solidFill>
                  <a:srgbClr val="000000"/>
                </a:solidFill>
                <a:latin typeface="DejaVu Serif Bold"/>
                <a:ea typeface="DejaVu Serif Bold"/>
                <a:cs typeface="DejaVu Serif Bold"/>
                <a:sym typeface="DejaVu Serif Bold"/>
              </a:rPr>
              <a:t>I download all kinds of programs I need from digital media without reviewing them.</a:t>
            </a:r>
          </a:p>
        </p:txBody>
      </p:sp>
      <p:sp>
        <p:nvSpPr>
          <p:cNvPr name="TextBox 62" id="62"/>
          <p:cNvSpPr txBox="true"/>
          <p:nvPr/>
        </p:nvSpPr>
        <p:spPr>
          <a:xfrm rot="0">
            <a:off x="4375652" y="3208106"/>
            <a:ext cx="2639825" cy="1475594"/>
          </a:xfrm>
          <a:prstGeom prst="rect">
            <a:avLst/>
          </a:prstGeom>
        </p:spPr>
        <p:txBody>
          <a:bodyPr anchor="t" rtlCol="false" tIns="0" lIns="0" bIns="0" rIns="0">
            <a:spAutoFit/>
          </a:bodyPr>
          <a:lstStyle/>
          <a:p>
            <a:pPr algn="ctr">
              <a:lnSpc>
                <a:spcPts val="2322"/>
              </a:lnSpc>
            </a:pPr>
            <a:r>
              <a:rPr lang="en-US" sz="1698">
                <a:solidFill>
                  <a:srgbClr val="000000"/>
                </a:solidFill>
                <a:latin typeface="DejaVu Serif Bold"/>
                <a:ea typeface="DejaVu Serif Bold"/>
                <a:cs typeface="DejaVu Serif Bold"/>
                <a:sym typeface="DejaVu Serif Bold"/>
              </a:rPr>
              <a:t>I use this information without investigating the accuracy of information shared on the Internet.</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63503" y="-63503"/>
            <a:ext cx="7683303" cy="10814304"/>
            <a:chOff x="0" y="0"/>
            <a:chExt cx="7683297" cy="10814304"/>
          </a:xfrm>
        </p:grpSpPr>
        <p:sp>
          <p:nvSpPr>
            <p:cNvPr name="Freeform 3" id="3"/>
            <p:cNvSpPr/>
            <p:nvPr/>
          </p:nvSpPr>
          <p:spPr>
            <a:xfrm flipH="false" flipV="false" rot="0">
              <a:off x="63500"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FFFFF"/>
            </a:solidFill>
          </p:spPr>
        </p:sp>
        <p:sp>
          <p:nvSpPr>
            <p:cNvPr name="Freeform 4" id="4"/>
            <p:cNvSpPr/>
            <p:nvPr/>
          </p:nvSpPr>
          <p:spPr>
            <a:xfrm flipH="false" flipV="false" rot="0">
              <a:off x="63500"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FFFFF"/>
            </a:solidFill>
          </p:spPr>
        </p:sp>
        <p:sp>
          <p:nvSpPr>
            <p:cNvPr name="Freeform 5" id="5"/>
            <p:cNvSpPr/>
            <p:nvPr/>
          </p:nvSpPr>
          <p:spPr>
            <a:xfrm flipH="false" flipV="false" rot="0">
              <a:off x="521081" y="1351280"/>
              <a:ext cx="6714490" cy="9027541"/>
            </a:xfrm>
            <a:custGeom>
              <a:avLst/>
              <a:gdLst/>
              <a:ahLst/>
              <a:cxnLst/>
              <a:rect r="r" b="b" t="t" l="l"/>
              <a:pathLst>
                <a:path h="9027541" w="6714490">
                  <a:moveTo>
                    <a:pt x="0" y="0"/>
                  </a:moveTo>
                  <a:lnTo>
                    <a:pt x="6714490" y="0"/>
                  </a:lnTo>
                  <a:lnTo>
                    <a:pt x="6714490" y="9027541"/>
                  </a:lnTo>
                  <a:lnTo>
                    <a:pt x="0" y="9027541"/>
                  </a:lnTo>
                  <a:close/>
                </a:path>
              </a:pathLst>
            </a:custGeom>
            <a:solidFill>
              <a:srgbClr val="A7CBDF"/>
            </a:solidFill>
          </p:spPr>
        </p:sp>
        <p:sp>
          <p:nvSpPr>
            <p:cNvPr name="Freeform 6" id="6"/>
            <p:cNvSpPr/>
            <p:nvPr/>
          </p:nvSpPr>
          <p:spPr>
            <a:xfrm flipH="false" flipV="false" rot="0">
              <a:off x="521081" y="407797"/>
              <a:ext cx="6714490" cy="736600"/>
            </a:xfrm>
            <a:custGeom>
              <a:avLst/>
              <a:gdLst/>
              <a:ahLst/>
              <a:cxnLst/>
              <a:rect r="r" b="b" t="t" l="l"/>
              <a:pathLst>
                <a:path h="736600" w="6714490">
                  <a:moveTo>
                    <a:pt x="0" y="0"/>
                  </a:moveTo>
                  <a:lnTo>
                    <a:pt x="0" y="736600"/>
                  </a:lnTo>
                  <a:lnTo>
                    <a:pt x="6714490" y="736600"/>
                  </a:lnTo>
                  <a:lnTo>
                    <a:pt x="6714490" y="0"/>
                  </a:lnTo>
                  <a:close/>
                </a:path>
              </a:pathLst>
            </a:custGeom>
            <a:solidFill>
              <a:srgbClr val="A7CBDF"/>
            </a:solidFill>
          </p:spPr>
        </p:sp>
        <p:sp>
          <p:nvSpPr>
            <p:cNvPr name="Freeform 7" id="7"/>
            <p:cNvSpPr/>
            <p:nvPr/>
          </p:nvSpPr>
          <p:spPr>
            <a:xfrm flipH="false" flipV="false" rot="0">
              <a:off x="522351" y="1351280"/>
              <a:ext cx="2977515" cy="4273042"/>
            </a:xfrm>
            <a:custGeom>
              <a:avLst/>
              <a:gdLst/>
              <a:ahLst/>
              <a:cxnLst/>
              <a:rect r="r" b="b" t="t" l="l"/>
              <a:pathLst>
                <a:path h="4273042" w="2977515">
                  <a:moveTo>
                    <a:pt x="270002" y="0"/>
                  </a:moveTo>
                  <a:cubicBezTo>
                    <a:pt x="120904" y="0"/>
                    <a:pt x="0" y="120904"/>
                    <a:pt x="0" y="270002"/>
                  </a:cubicBezTo>
                  <a:lnTo>
                    <a:pt x="0" y="4003040"/>
                  </a:lnTo>
                  <a:cubicBezTo>
                    <a:pt x="0" y="4149979"/>
                    <a:pt x="117348" y="4269486"/>
                    <a:pt x="263398" y="4273042"/>
                  </a:cubicBezTo>
                  <a:lnTo>
                    <a:pt x="2714371" y="4273042"/>
                  </a:lnTo>
                  <a:cubicBezTo>
                    <a:pt x="2855849" y="4269613"/>
                    <a:pt x="2970403" y="4157345"/>
                    <a:pt x="2977515" y="4016756"/>
                  </a:cubicBezTo>
                  <a:lnTo>
                    <a:pt x="2977515" y="4016756"/>
                  </a:lnTo>
                  <a:lnTo>
                    <a:pt x="2977515" y="256286"/>
                  </a:lnTo>
                  <a:lnTo>
                    <a:pt x="2977515" y="256286"/>
                  </a:lnTo>
                  <a:cubicBezTo>
                    <a:pt x="2970403" y="113538"/>
                    <a:pt x="2852293" y="0"/>
                    <a:pt x="2707767" y="0"/>
                  </a:cubicBezTo>
                  <a:close/>
                </a:path>
              </a:pathLst>
            </a:custGeom>
            <a:solidFill>
              <a:srgbClr val="22296A"/>
            </a:solidFill>
          </p:spPr>
        </p:sp>
        <p:sp>
          <p:nvSpPr>
            <p:cNvPr name="Freeform 8" id="8"/>
            <p:cNvSpPr/>
            <p:nvPr/>
          </p:nvSpPr>
          <p:spPr>
            <a:xfrm flipH="false" flipV="false" rot="0">
              <a:off x="691896" y="1576705"/>
              <a:ext cx="2638806" cy="3786759"/>
            </a:xfrm>
            <a:custGeom>
              <a:avLst/>
              <a:gdLst/>
              <a:ahLst/>
              <a:cxnLst/>
              <a:rect r="r" b="b" t="t" l="l"/>
              <a:pathLst>
                <a:path h="3786759" w="2638806">
                  <a:moveTo>
                    <a:pt x="239268" y="0"/>
                  </a:moveTo>
                  <a:cubicBezTo>
                    <a:pt x="107061" y="0"/>
                    <a:pt x="0" y="107188"/>
                    <a:pt x="0" y="239268"/>
                  </a:cubicBezTo>
                  <a:lnTo>
                    <a:pt x="0" y="3547491"/>
                  </a:lnTo>
                  <a:cubicBezTo>
                    <a:pt x="0" y="3679698"/>
                    <a:pt x="107188" y="3786759"/>
                    <a:pt x="239268" y="3786759"/>
                  </a:cubicBezTo>
                  <a:lnTo>
                    <a:pt x="2399538" y="3786759"/>
                  </a:lnTo>
                  <a:cubicBezTo>
                    <a:pt x="2531745" y="3786759"/>
                    <a:pt x="2638806" y="3679571"/>
                    <a:pt x="2638806" y="3547491"/>
                  </a:cubicBezTo>
                  <a:lnTo>
                    <a:pt x="2638806" y="239395"/>
                  </a:lnTo>
                  <a:cubicBezTo>
                    <a:pt x="2638806" y="107188"/>
                    <a:pt x="2531618" y="127"/>
                    <a:pt x="2399538" y="127"/>
                  </a:cubicBezTo>
                  <a:close/>
                </a:path>
              </a:pathLst>
            </a:custGeom>
            <a:solidFill>
              <a:srgbClr val="CDEACE"/>
            </a:solidFill>
          </p:spPr>
        </p:sp>
        <p:sp>
          <p:nvSpPr>
            <p:cNvPr name="Freeform 9" id="9"/>
            <p:cNvSpPr/>
            <p:nvPr/>
          </p:nvSpPr>
          <p:spPr>
            <a:xfrm flipH="false" flipV="false" rot="0">
              <a:off x="4256278" y="1351280"/>
              <a:ext cx="2977515" cy="4273042"/>
            </a:xfrm>
            <a:custGeom>
              <a:avLst/>
              <a:gdLst/>
              <a:ahLst/>
              <a:cxnLst/>
              <a:rect r="r" b="b" t="t" l="l"/>
              <a:pathLst>
                <a:path h="4273042" w="2977515">
                  <a:moveTo>
                    <a:pt x="270002" y="0"/>
                  </a:moveTo>
                  <a:cubicBezTo>
                    <a:pt x="120904" y="0"/>
                    <a:pt x="0" y="120904"/>
                    <a:pt x="0" y="270002"/>
                  </a:cubicBezTo>
                  <a:lnTo>
                    <a:pt x="0" y="4003040"/>
                  </a:lnTo>
                  <a:cubicBezTo>
                    <a:pt x="0" y="4149979"/>
                    <a:pt x="117348" y="4269486"/>
                    <a:pt x="263398" y="4273042"/>
                  </a:cubicBezTo>
                  <a:lnTo>
                    <a:pt x="2714371" y="4273042"/>
                  </a:lnTo>
                  <a:cubicBezTo>
                    <a:pt x="2855849" y="4269613"/>
                    <a:pt x="2970403" y="4157345"/>
                    <a:pt x="2977515" y="4016756"/>
                  </a:cubicBezTo>
                  <a:lnTo>
                    <a:pt x="2977515" y="4016756"/>
                  </a:lnTo>
                  <a:lnTo>
                    <a:pt x="2977515" y="256286"/>
                  </a:lnTo>
                  <a:lnTo>
                    <a:pt x="2977515" y="256286"/>
                  </a:lnTo>
                  <a:cubicBezTo>
                    <a:pt x="2970403" y="113538"/>
                    <a:pt x="2852293" y="0"/>
                    <a:pt x="2707767" y="0"/>
                  </a:cubicBezTo>
                  <a:close/>
                </a:path>
              </a:pathLst>
            </a:custGeom>
            <a:solidFill>
              <a:srgbClr val="22296A"/>
            </a:solidFill>
          </p:spPr>
        </p:sp>
      </p:grpSp>
      <p:grpSp>
        <p:nvGrpSpPr>
          <p:cNvPr name="Group 10" id="10"/>
          <p:cNvGrpSpPr>
            <a:grpSpLocks noChangeAspect="true"/>
          </p:cNvGrpSpPr>
          <p:nvPr/>
        </p:nvGrpSpPr>
        <p:grpSpPr>
          <a:xfrm rot="0">
            <a:off x="4376166" y="1513256"/>
            <a:ext cx="2638901" cy="3786692"/>
            <a:chOff x="0" y="0"/>
            <a:chExt cx="2638908" cy="3786696"/>
          </a:xfrm>
        </p:grpSpPr>
        <p:sp>
          <p:nvSpPr>
            <p:cNvPr name="Freeform 11" id="11"/>
            <p:cNvSpPr/>
            <p:nvPr/>
          </p:nvSpPr>
          <p:spPr>
            <a:xfrm flipH="false" flipV="false" rot="0">
              <a:off x="0" y="0"/>
              <a:ext cx="2638933" cy="3786632"/>
            </a:xfrm>
            <a:custGeom>
              <a:avLst/>
              <a:gdLst/>
              <a:ahLst/>
              <a:cxnLst/>
              <a:rect r="r" b="b" t="t" l="l"/>
              <a:pathLst>
                <a:path h="3786632" w="2638933">
                  <a:moveTo>
                    <a:pt x="239268" y="0"/>
                  </a:moveTo>
                  <a:cubicBezTo>
                    <a:pt x="107188" y="0"/>
                    <a:pt x="0" y="107188"/>
                    <a:pt x="0" y="239268"/>
                  </a:cubicBezTo>
                  <a:lnTo>
                    <a:pt x="0" y="3547364"/>
                  </a:lnTo>
                  <a:cubicBezTo>
                    <a:pt x="0" y="3679571"/>
                    <a:pt x="107188" y="3786632"/>
                    <a:pt x="239268" y="3786632"/>
                  </a:cubicBezTo>
                  <a:lnTo>
                    <a:pt x="2399538" y="3786632"/>
                  </a:lnTo>
                  <a:cubicBezTo>
                    <a:pt x="2531745" y="3786632"/>
                    <a:pt x="2638806" y="3679444"/>
                    <a:pt x="2638806" y="3547364"/>
                  </a:cubicBezTo>
                  <a:lnTo>
                    <a:pt x="2638806" y="239268"/>
                  </a:lnTo>
                  <a:cubicBezTo>
                    <a:pt x="2638933" y="107188"/>
                    <a:pt x="2531745" y="0"/>
                    <a:pt x="2399538" y="0"/>
                  </a:cubicBezTo>
                  <a:close/>
                </a:path>
              </a:pathLst>
            </a:custGeom>
            <a:solidFill>
              <a:srgbClr val="CDEACE"/>
            </a:solidFill>
          </p:spPr>
        </p:sp>
      </p:grpSp>
      <p:grpSp>
        <p:nvGrpSpPr>
          <p:cNvPr name="Group 12" id="12"/>
          <p:cNvGrpSpPr>
            <a:grpSpLocks noChangeAspect="true"/>
          </p:cNvGrpSpPr>
          <p:nvPr/>
        </p:nvGrpSpPr>
        <p:grpSpPr>
          <a:xfrm rot="0">
            <a:off x="395278" y="5978757"/>
            <a:ext cx="3104531" cy="4400017"/>
            <a:chOff x="0" y="0"/>
            <a:chExt cx="3104528" cy="4400017"/>
          </a:xfrm>
        </p:grpSpPr>
        <p:sp>
          <p:nvSpPr>
            <p:cNvPr name="Freeform 13" id="13"/>
            <p:cNvSpPr/>
            <p:nvPr/>
          </p:nvSpPr>
          <p:spPr>
            <a:xfrm flipH="false" flipV="false" rot="0">
              <a:off x="63500" y="63500"/>
              <a:ext cx="2977642" cy="4273042"/>
            </a:xfrm>
            <a:custGeom>
              <a:avLst/>
              <a:gdLst/>
              <a:ahLst/>
              <a:cxnLst/>
              <a:rect r="r" b="b" t="t" l="l"/>
              <a:pathLst>
                <a:path h="4273042" w="2977642">
                  <a:moveTo>
                    <a:pt x="270002" y="0"/>
                  </a:moveTo>
                  <a:cubicBezTo>
                    <a:pt x="120904" y="0"/>
                    <a:pt x="0" y="120904"/>
                    <a:pt x="0" y="270002"/>
                  </a:cubicBezTo>
                  <a:lnTo>
                    <a:pt x="0" y="4003040"/>
                  </a:lnTo>
                  <a:cubicBezTo>
                    <a:pt x="0" y="4149979"/>
                    <a:pt x="117348" y="4269486"/>
                    <a:pt x="263398" y="4273042"/>
                  </a:cubicBezTo>
                  <a:lnTo>
                    <a:pt x="2714498" y="4273042"/>
                  </a:lnTo>
                  <a:cubicBezTo>
                    <a:pt x="2855976" y="4269613"/>
                    <a:pt x="2970530" y="4157345"/>
                    <a:pt x="2977642" y="4016756"/>
                  </a:cubicBezTo>
                  <a:lnTo>
                    <a:pt x="2977642" y="4016756"/>
                  </a:lnTo>
                  <a:lnTo>
                    <a:pt x="2977642" y="256286"/>
                  </a:lnTo>
                  <a:lnTo>
                    <a:pt x="2977642" y="256286"/>
                  </a:lnTo>
                  <a:cubicBezTo>
                    <a:pt x="2970403" y="113538"/>
                    <a:pt x="2852293" y="0"/>
                    <a:pt x="2707767" y="0"/>
                  </a:cubicBezTo>
                  <a:close/>
                </a:path>
              </a:pathLst>
            </a:custGeom>
            <a:solidFill>
              <a:srgbClr val="22296A"/>
            </a:solidFill>
          </p:spPr>
        </p:sp>
        <p:sp>
          <p:nvSpPr>
            <p:cNvPr name="Freeform 14" id="14"/>
            <p:cNvSpPr/>
            <p:nvPr/>
          </p:nvSpPr>
          <p:spPr>
            <a:xfrm flipH="false" flipV="false" rot="0">
              <a:off x="233045" y="306705"/>
              <a:ext cx="2638806" cy="3786632"/>
            </a:xfrm>
            <a:custGeom>
              <a:avLst/>
              <a:gdLst/>
              <a:ahLst/>
              <a:cxnLst/>
              <a:rect r="r" b="b" t="t" l="l"/>
              <a:pathLst>
                <a:path h="3786632" w="2638806">
                  <a:moveTo>
                    <a:pt x="239268" y="0"/>
                  </a:moveTo>
                  <a:cubicBezTo>
                    <a:pt x="107061" y="0"/>
                    <a:pt x="0" y="107188"/>
                    <a:pt x="0" y="239268"/>
                  </a:cubicBezTo>
                  <a:lnTo>
                    <a:pt x="0" y="3547364"/>
                  </a:lnTo>
                  <a:cubicBezTo>
                    <a:pt x="0" y="3679571"/>
                    <a:pt x="107188" y="3786632"/>
                    <a:pt x="239268" y="3786632"/>
                  </a:cubicBezTo>
                  <a:lnTo>
                    <a:pt x="2399538" y="3786632"/>
                  </a:lnTo>
                  <a:cubicBezTo>
                    <a:pt x="2531618" y="3786632"/>
                    <a:pt x="2638806" y="3679571"/>
                    <a:pt x="2638806" y="3547491"/>
                  </a:cubicBezTo>
                  <a:lnTo>
                    <a:pt x="2638806" y="3547491"/>
                  </a:lnTo>
                  <a:lnTo>
                    <a:pt x="2638806" y="239268"/>
                  </a:lnTo>
                  <a:lnTo>
                    <a:pt x="2638806" y="239268"/>
                  </a:lnTo>
                  <a:cubicBezTo>
                    <a:pt x="2638806" y="107188"/>
                    <a:pt x="2531618" y="0"/>
                    <a:pt x="2399538" y="0"/>
                  </a:cubicBezTo>
                  <a:close/>
                </a:path>
              </a:pathLst>
            </a:custGeom>
            <a:solidFill>
              <a:srgbClr val="CDEACE"/>
            </a:solidFill>
          </p:spPr>
        </p:sp>
      </p:grpSp>
      <p:grpSp>
        <p:nvGrpSpPr>
          <p:cNvPr name="Group 15" id="15"/>
          <p:cNvGrpSpPr>
            <a:grpSpLocks noChangeAspect="true"/>
          </p:cNvGrpSpPr>
          <p:nvPr/>
        </p:nvGrpSpPr>
        <p:grpSpPr>
          <a:xfrm rot="0">
            <a:off x="4129240" y="5978757"/>
            <a:ext cx="3104531" cy="4400017"/>
            <a:chOff x="0" y="0"/>
            <a:chExt cx="3104528" cy="4400017"/>
          </a:xfrm>
        </p:grpSpPr>
        <p:sp>
          <p:nvSpPr>
            <p:cNvPr name="Freeform 16" id="16"/>
            <p:cNvSpPr/>
            <p:nvPr/>
          </p:nvSpPr>
          <p:spPr>
            <a:xfrm flipH="false" flipV="false" rot="0">
              <a:off x="63500" y="63500"/>
              <a:ext cx="2977642" cy="4273042"/>
            </a:xfrm>
            <a:custGeom>
              <a:avLst/>
              <a:gdLst/>
              <a:ahLst/>
              <a:cxnLst/>
              <a:rect r="r" b="b" t="t" l="l"/>
              <a:pathLst>
                <a:path h="4273042" w="2977642">
                  <a:moveTo>
                    <a:pt x="270002" y="0"/>
                  </a:moveTo>
                  <a:cubicBezTo>
                    <a:pt x="120904" y="0"/>
                    <a:pt x="0" y="120904"/>
                    <a:pt x="0" y="270002"/>
                  </a:cubicBezTo>
                  <a:lnTo>
                    <a:pt x="0" y="4003040"/>
                  </a:lnTo>
                  <a:cubicBezTo>
                    <a:pt x="0" y="4149979"/>
                    <a:pt x="117348" y="4269486"/>
                    <a:pt x="263398" y="4273042"/>
                  </a:cubicBezTo>
                  <a:lnTo>
                    <a:pt x="2714498" y="4273042"/>
                  </a:lnTo>
                  <a:cubicBezTo>
                    <a:pt x="2855976" y="4269613"/>
                    <a:pt x="2970530" y="4157345"/>
                    <a:pt x="2977642" y="4016756"/>
                  </a:cubicBezTo>
                  <a:lnTo>
                    <a:pt x="2977642" y="4016756"/>
                  </a:lnTo>
                  <a:lnTo>
                    <a:pt x="2977642" y="256286"/>
                  </a:lnTo>
                  <a:lnTo>
                    <a:pt x="2977642" y="256286"/>
                  </a:lnTo>
                  <a:cubicBezTo>
                    <a:pt x="2970403" y="113538"/>
                    <a:pt x="2852293" y="0"/>
                    <a:pt x="2707767" y="0"/>
                  </a:cubicBezTo>
                  <a:close/>
                </a:path>
              </a:pathLst>
            </a:custGeom>
            <a:solidFill>
              <a:srgbClr val="22296A"/>
            </a:solidFill>
          </p:spPr>
        </p:sp>
        <p:sp>
          <p:nvSpPr>
            <p:cNvPr name="Freeform 17" id="17"/>
            <p:cNvSpPr/>
            <p:nvPr/>
          </p:nvSpPr>
          <p:spPr>
            <a:xfrm flipH="false" flipV="false" rot="0">
              <a:off x="247015" y="306705"/>
              <a:ext cx="2638806" cy="3786759"/>
            </a:xfrm>
            <a:custGeom>
              <a:avLst/>
              <a:gdLst/>
              <a:ahLst/>
              <a:cxnLst/>
              <a:rect r="r" b="b" t="t" l="l"/>
              <a:pathLst>
                <a:path h="3786759" w="2638806">
                  <a:moveTo>
                    <a:pt x="2399538" y="3786759"/>
                  </a:moveTo>
                  <a:lnTo>
                    <a:pt x="239268" y="3786759"/>
                  </a:lnTo>
                  <a:cubicBezTo>
                    <a:pt x="107061" y="3786759"/>
                    <a:pt x="0" y="3679571"/>
                    <a:pt x="0" y="3547491"/>
                  </a:cubicBezTo>
                  <a:lnTo>
                    <a:pt x="0" y="239268"/>
                  </a:lnTo>
                  <a:cubicBezTo>
                    <a:pt x="0" y="107061"/>
                    <a:pt x="107188" y="0"/>
                    <a:pt x="239268" y="0"/>
                  </a:cubicBezTo>
                  <a:lnTo>
                    <a:pt x="2399538" y="0"/>
                  </a:lnTo>
                  <a:cubicBezTo>
                    <a:pt x="2531745" y="0"/>
                    <a:pt x="2638806" y="107188"/>
                    <a:pt x="2638806" y="239268"/>
                  </a:cubicBezTo>
                  <a:lnTo>
                    <a:pt x="2638806" y="3547364"/>
                  </a:lnTo>
                  <a:cubicBezTo>
                    <a:pt x="2638806" y="3679571"/>
                    <a:pt x="2531618" y="3786632"/>
                    <a:pt x="2399538" y="3786632"/>
                  </a:cubicBezTo>
                </a:path>
              </a:pathLst>
            </a:custGeom>
            <a:solidFill>
              <a:srgbClr val="CDEACE"/>
            </a:solidFill>
          </p:spPr>
        </p:sp>
      </p:grpSp>
      <p:sp>
        <p:nvSpPr>
          <p:cNvPr name="Freeform 18" id="18"/>
          <p:cNvSpPr/>
          <p:nvPr/>
        </p:nvSpPr>
        <p:spPr>
          <a:xfrm flipH="false" flipV="false" rot="0">
            <a:off x="1072629" y="1673952"/>
            <a:ext cx="1751086" cy="1751086"/>
          </a:xfrm>
          <a:custGeom>
            <a:avLst/>
            <a:gdLst/>
            <a:ahLst/>
            <a:cxnLst/>
            <a:rect r="r" b="b" t="t" l="l"/>
            <a:pathLst>
              <a:path h="1751086" w="1751086">
                <a:moveTo>
                  <a:pt x="0" y="0"/>
                </a:moveTo>
                <a:lnTo>
                  <a:pt x="1751086" y="0"/>
                </a:lnTo>
                <a:lnTo>
                  <a:pt x="1751086" y="1751086"/>
                </a:lnTo>
                <a:lnTo>
                  <a:pt x="0" y="1751086"/>
                </a:lnTo>
                <a:lnTo>
                  <a:pt x="0" y="0"/>
                </a:lnTo>
                <a:close/>
              </a:path>
            </a:pathLst>
          </a:custGeom>
          <a:blipFill>
            <a:blip r:embed="rId2"/>
            <a:stretch>
              <a:fillRect l="0" t="0" r="0" b="0"/>
            </a:stretch>
          </a:blipFill>
        </p:spPr>
      </p:sp>
      <p:sp>
        <p:nvSpPr>
          <p:cNvPr name="Freeform 19" id="19"/>
          <p:cNvSpPr/>
          <p:nvPr/>
        </p:nvSpPr>
        <p:spPr>
          <a:xfrm flipH="false" flipV="false" rot="0">
            <a:off x="4806591" y="1673952"/>
            <a:ext cx="1751086" cy="1751086"/>
          </a:xfrm>
          <a:custGeom>
            <a:avLst/>
            <a:gdLst/>
            <a:ahLst/>
            <a:cxnLst/>
            <a:rect r="r" b="b" t="t" l="l"/>
            <a:pathLst>
              <a:path h="1751086" w="1751086">
                <a:moveTo>
                  <a:pt x="0" y="0"/>
                </a:moveTo>
                <a:lnTo>
                  <a:pt x="1751086" y="0"/>
                </a:lnTo>
                <a:lnTo>
                  <a:pt x="1751086" y="1751086"/>
                </a:lnTo>
                <a:lnTo>
                  <a:pt x="0" y="1751086"/>
                </a:lnTo>
                <a:lnTo>
                  <a:pt x="0" y="0"/>
                </a:lnTo>
                <a:close/>
              </a:path>
            </a:pathLst>
          </a:custGeom>
          <a:blipFill>
            <a:blip r:embed="rId2"/>
            <a:stretch>
              <a:fillRect l="0" t="0" r="0" b="0"/>
            </a:stretch>
          </a:blipFill>
        </p:spPr>
      </p:sp>
      <p:sp>
        <p:nvSpPr>
          <p:cNvPr name="Freeform 20" id="20"/>
          <p:cNvSpPr/>
          <p:nvPr/>
        </p:nvSpPr>
        <p:spPr>
          <a:xfrm flipH="false" flipV="false" rot="0">
            <a:off x="1072629" y="6428432"/>
            <a:ext cx="1751086" cy="1751086"/>
          </a:xfrm>
          <a:custGeom>
            <a:avLst/>
            <a:gdLst/>
            <a:ahLst/>
            <a:cxnLst/>
            <a:rect r="r" b="b" t="t" l="l"/>
            <a:pathLst>
              <a:path h="1751086" w="1751086">
                <a:moveTo>
                  <a:pt x="0" y="0"/>
                </a:moveTo>
                <a:lnTo>
                  <a:pt x="1751086" y="0"/>
                </a:lnTo>
                <a:lnTo>
                  <a:pt x="1751086" y="1751086"/>
                </a:lnTo>
                <a:lnTo>
                  <a:pt x="0" y="1751086"/>
                </a:lnTo>
                <a:lnTo>
                  <a:pt x="0" y="0"/>
                </a:lnTo>
                <a:close/>
              </a:path>
            </a:pathLst>
          </a:custGeom>
          <a:blipFill>
            <a:blip r:embed="rId2"/>
            <a:stretch>
              <a:fillRect l="0" t="0" r="0" b="0"/>
            </a:stretch>
          </a:blipFill>
        </p:spPr>
      </p:sp>
      <p:sp>
        <p:nvSpPr>
          <p:cNvPr name="Freeform 21" id="21"/>
          <p:cNvSpPr/>
          <p:nvPr/>
        </p:nvSpPr>
        <p:spPr>
          <a:xfrm flipH="false" flipV="false" rot="0">
            <a:off x="4806591" y="6428432"/>
            <a:ext cx="1751086" cy="1751086"/>
          </a:xfrm>
          <a:custGeom>
            <a:avLst/>
            <a:gdLst/>
            <a:ahLst/>
            <a:cxnLst/>
            <a:rect r="r" b="b" t="t" l="l"/>
            <a:pathLst>
              <a:path h="1751086" w="1751086">
                <a:moveTo>
                  <a:pt x="0" y="0"/>
                </a:moveTo>
                <a:lnTo>
                  <a:pt x="1751086" y="0"/>
                </a:lnTo>
                <a:lnTo>
                  <a:pt x="1751086" y="1751086"/>
                </a:lnTo>
                <a:lnTo>
                  <a:pt x="0" y="1751086"/>
                </a:lnTo>
                <a:lnTo>
                  <a:pt x="0" y="0"/>
                </a:lnTo>
                <a:close/>
              </a:path>
            </a:pathLst>
          </a:custGeom>
          <a:blipFill>
            <a:blip r:embed="rId2"/>
            <a:stretch>
              <a:fillRect l="0" t="0" r="0" b="0"/>
            </a:stretch>
          </a:blipFill>
        </p:spPr>
      </p:sp>
      <p:grpSp>
        <p:nvGrpSpPr>
          <p:cNvPr name="Group 22" id="22"/>
          <p:cNvGrpSpPr>
            <a:grpSpLocks noChangeAspect="true"/>
          </p:cNvGrpSpPr>
          <p:nvPr/>
        </p:nvGrpSpPr>
        <p:grpSpPr>
          <a:xfrm rot="0">
            <a:off x="817483" y="4938551"/>
            <a:ext cx="507587" cy="507644"/>
            <a:chOff x="0" y="0"/>
            <a:chExt cx="507594" cy="507644"/>
          </a:xfrm>
        </p:grpSpPr>
        <p:sp>
          <p:nvSpPr>
            <p:cNvPr name="Freeform 23" id="23"/>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6995" y="380492"/>
                    <a:pt x="189865" y="380619"/>
                  </a:cubicBezTo>
                  <a:lnTo>
                    <a:pt x="190627" y="380619"/>
                  </a:lnTo>
                  <a:cubicBezTo>
                    <a:pt x="295402" y="380365"/>
                    <a:pt x="380619" y="295148"/>
                    <a:pt x="380619" y="190373"/>
                  </a:cubicBezTo>
                  <a:cubicBezTo>
                    <a:pt x="380619" y="85344"/>
                    <a:pt x="295275" y="0"/>
                    <a:pt x="190246" y="0"/>
                  </a:cubicBezTo>
                  <a:close/>
                </a:path>
              </a:pathLst>
            </a:custGeom>
            <a:solidFill>
              <a:srgbClr val="FF3838"/>
            </a:solidFill>
          </p:spPr>
        </p:sp>
        <p:sp>
          <p:nvSpPr>
            <p:cNvPr name="Freeform 24" id="24"/>
            <p:cNvSpPr/>
            <p:nvPr/>
          </p:nvSpPr>
          <p:spPr>
            <a:xfrm flipH="false" flipV="false" rot="0">
              <a:off x="161798" y="163068"/>
              <a:ext cx="282194" cy="281178"/>
            </a:xfrm>
            <a:custGeom>
              <a:avLst/>
              <a:gdLst/>
              <a:ahLst/>
              <a:cxnLst/>
              <a:rect r="r" b="b" t="t" l="l"/>
              <a:pathLst>
                <a:path h="281178" w="282194">
                  <a:moveTo>
                    <a:pt x="186563" y="0"/>
                  </a:moveTo>
                  <a:lnTo>
                    <a:pt x="0" y="193294"/>
                  </a:lnTo>
                  <a:lnTo>
                    <a:pt x="86487" y="281051"/>
                  </a:lnTo>
                  <a:cubicBezTo>
                    <a:pt x="88138" y="281051"/>
                    <a:pt x="89789" y="281178"/>
                    <a:pt x="91567" y="281178"/>
                  </a:cubicBezTo>
                  <a:lnTo>
                    <a:pt x="92329" y="281178"/>
                  </a:lnTo>
                  <a:cubicBezTo>
                    <a:pt x="195834" y="280924"/>
                    <a:pt x="280162" y="197739"/>
                    <a:pt x="282194" y="94742"/>
                  </a:cubicBezTo>
                  <a:lnTo>
                    <a:pt x="186563" y="0"/>
                  </a:lnTo>
                  <a:close/>
                </a:path>
              </a:pathLst>
            </a:custGeom>
            <a:solidFill>
              <a:srgbClr val="CF2323"/>
            </a:solidFill>
          </p:spPr>
        </p:sp>
        <p:sp>
          <p:nvSpPr>
            <p:cNvPr name="Freeform 25" id="25"/>
            <p:cNvSpPr/>
            <p:nvPr/>
          </p:nvSpPr>
          <p:spPr>
            <a:xfrm flipH="false" flipV="false" rot="0">
              <a:off x="136017" y="147066"/>
              <a:ext cx="235077" cy="223139"/>
            </a:xfrm>
            <a:custGeom>
              <a:avLst/>
              <a:gdLst/>
              <a:ahLst/>
              <a:cxnLst/>
              <a:rect r="r" b="b" t="t" l="l"/>
              <a:pathLst>
                <a:path h="223139" w="235077">
                  <a:moveTo>
                    <a:pt x="216789" y="19431"/>
                  </a:moveTo>
                  <a:cubicBezTo>
                    <a:pt x="206121" y="7874"/>
                    <a:pt x="196469" y="0"/>
                    <a:pt x="184785" y="10668"/>
                  </a:cubicBezTo>
                  <a:lnTo>
                    <a:pt x="11557" y="170434"/>
                  </a:lnTo>
                  <a:cubicBezTo>
                    <a:pt x="0" y="181102"/>
                    <a:pt x="7239" y="191262"/>
                    <a:pt x="17907" y="202946"/>
                  </a:cubicBezTo>
                  <a:cubicBezTo>
                    <a:pt x="28575" y="214630"/>
                    <a:pt x="38735" y="223139"/>
                    <a:pt x="50292" y="212471"/>
                  </a:cubicBezTo>
                  <a:lnTo>
                    <a:pt x="223520" y="52705"/>
                  </a:lnTo>
                  <a:cubicBezTo>
                    <a:pt x="235077" y="42037"/>
                    <a:pt x="227457" y="31115"/>
                    <a:pt x="216789" y="19431"/>
                  </a:cubicBezTo>
                  <a:close/>
                </a:path>
              </a:pathLst>
            </a:custGeom>
            <a:solidFill>
              <a:srgbClr val="FFFFFF"/>
            </a:solidFill>
          </p:spPr>
        </p:sp>
        <p:sp>
          <p:nvSpPr>
            <p:cNvPr name="Freeform 26" id="26"/>
            <p:cNvSpPr/>
            <p:nvPr/>
          </p:nvSpPr>
          <p:spPr>
            <a:xfrm flipH="false" flipV="false" rot="0">
              <a:off x="135890" y="147066"/>
              <a:ext cx="235077" cy="223139"/>
            </a:xfrm>
            <a:custGeom>
              <a:avLst/>
              <a:gdLst/>
              <a:ahLst/>
              <a:cxnLst/>
              <a:rect r="r" b="b" t="t" l="l"/>
              <a:pathLst>
                <a:path h="223139" w="235077">
                  <a:moveTo>
                    <a:pt x="18288" y="19431"/>
                  </a:moveTo>
                  <a:cubicBezTo>
                    <a:pt x="28956" y="7874"/>
                    <a:pt x="38608" y="0"/>
                    <a:pt x="50292" y="10668"/>
                  </a:cubicBezTo>
                  <a:lnTo>
                    <a:pt x="223520" y="170434"/>
                  </a:lnTo>
                  <a:cubicBezTo>
                    <a:pt x="235077" y="181102"/>
                    <a:pt x="227838" y="191262"/>
                    <a:pt x="217170" y="202946"/>
                  </a:cubicBezTo>
                  <a:cubicBezTo>
                    <a:pt x="206502" y="214630"/>
                    <a:pt x="196342" y="223139"/>
                    <a:pt x="184785" y="212471"/>
                  </a:cubicBezTo>
                  <a:lnTo>
                    <a:pt x="11557" y="52705"/>
                  </a:lnTo>
                  <a:cubicBezTo>
                    <a:pt x="0" y="42037"/>
                    <a:pt x="7620" y="30988"/>
                    <a:pt x="18288" y="19431"/>
                  </a:cubicBezTo>
                  <a:close/>
                </a:path>
              </a:pathLst>
            </a:custGeom>
            <a:solidFill>
              <a:srgbClr val="FFFFFF"/>
            </a:solidFill>
          </p:spPr>
        </p:sp>
      </p:grpSp>
      <p:grpSp>
        <p:nvGrpSpPr>
          <p:cNvPr name="Group 27" id="27"/>
          <p:cNvGrpSpPr>
            <a:grpSpLocks noChangeAspect="true"/>
          </p:cNvGrpSpPr>
          <p:nvPr/>
        </p:nvGrpSpPr>
        <p:grpSpPr>
          <a:xfrm rot="0">
            <a:off x="817483" y="9695107"/>
            <a:ext cx="507587" cy="507644"/>
            <a:chOff x="0" y="0"/>
            <a:chExt cx="507594" cy="507644"/>
          </a:xfrm>
        </p:grpSpPr>
        <p:sp>
          <p:nvSpPr>
            <p:cNvPr name="Freeform 28" id="28"/>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323"/>
                    <a:pt x="87122" y="380619"/>
                    <a:pt x="190246" y="380619"/>
                  </a:cubicBezTo>
                  <a:cubicBezTo>
                    <a:pt x="295148" y="380619"/>
                    <a:pt x="380619" y="295275"/>
                    <a:pt x="380619" y="190373"/>
                  </a:cubicBezTo>
                  <a:cubicBezTo>
                    <a:pt x="380619" y="85471"/>
                    <a:pt x="295275" y="0"/>
                    <a:pt x="190246" y="0"/>
                  </a:cubicBezTo>
                  <a:close/>
                </a:path>
              </a:pathLst>
            </a:custGeom>
            <a:solidFill>
              <a:srgbClr val="FF3838"/>
            </a:solidFill>
          </p:spPr>
        </p:sp>
        <p:sp>
          <p:nvSpPr>
            <p:cNvPr name="Freeform 29" id="29"/>
            <p:cNvSpPr/>
            <p:nvPr/>
          </p:nvSpPr>
          <p:spPr>
            <a:xfrm flipH="false" flipV="false" rot="0">
              <a:off x="161798" y="162941"/>
              <a:ext cx="282194" cy="281305"/>
            </a:xfrm>
            <a:custGeom>
              <a:avLst/>
              <a:gdLst/>
              <a:ahLst/>
              <a:cxnLst/>
              <a:rect r="r" b="b" t="t" l="l"/>
              <a:pathLst>
                <a:path h="281305" w="282194">
                  <a:moveTo>
                    <a:pt x="282194" y="94742"/>
                  </a:moveTo>
                  <a:lnTo>
                    <a:pt x="186563" y="0"/>
                  </a:lnTo>
                  <a:lnTo>
                    <a:pt x="0" y="193421"/>
                  </a:lnTo>
                  <a:lnTo>
                    <a:pt x="86487" y="281178"/>
                  </a:lnTo>
                  <a:cubicBezTo>
                    <a:pt x="88265" y="281178"/>
                    <a:pt x="90043" y="281305"/>
                    <a:pt x="91948" y="281305"/>
                  </a:cubicBezTo>
                  <a:cubicBezTo>
                    <a:pt x="195580" y="281305"/>
                    <a:pt x="280162" y="197993"/>
                    <a:pt x="282194" y="94869"/>
                  </a:cubicBezTo>
                  <a:close/>
                </a:path>
              </a:pathLst>
            </a:custGeom>
            <a:solidFill>
              <a:srgbClr val="CF2323"/>
            </a:solidFill>
          </p:spPr>
        </p:sp>
        <p:sp>
          <p:nvSpPr>
            <p:cNvPr name="Freeform 30" id="30"/>
            <p:cNvSpPr/>
            <p:nvPr/>
          </p:nvSpPr>
          <p:spPr>
            <a:xfrm flipH="false" flipV="false" rot="0">
              <a:off x="136017" y="147066"/>
              <a:ext cx="235077" cy="223139"/>
            </a:xfrm>
            <a:custGeom>
              <a:avLst/>
              <a:gdLst/>
              <a:ahLst/>
              <a:cxnLst/>
              <a:rect r="r" b="b" t="t" l="l"/>
              <a:pathLst>
                <a:path h="223139" w="235077">
                  <a:moveTo>
                    <a:pt x="216789" y="19431"/>
                  </a:moveTo>
                  <a:cubicBezTo>
                    <a:pt x="206121" y="7874"/>
                    <a:pt x="196469" y="0"/>
                    <a:pt x="184785" y="10668"/>
                  </a:cubicBezTo>
                  <a:lnTo>
                    <a:pt x="11557" y="170434"/>
                  </a:lnTo>
                  <a:cubicBezTo>
                    <a:pt x="0" y="181102"/>
                    <a:pt x="7239" y="191262"/>
                    <a:pt x="17907" y="202946"/>
                  </a:cubicBezTo>
                  <a:cubicBezTo>
                    <a:pt x="28575" y="214630"/>
                    <a:pt x="38735" y="223139"/>
                    <a:pt x="50292" y="212471"/>
                  </a:cubicBezTo>
                  <a:lnTo>
                    <a:pt x="223520" y="52705"/>
                  </a:lnTo>
                  <a:cubicBezTo>
                    <a:pt x="235077" y="42037"/>
                    <a:pt x="227457" y="31115"/>
                    <a:pt x="216789" y="19431"/>
                  </a:cubicBezTo>
                  <a:close/>
                </a:path>
              </a:pathLst>
            </a:custGeom>
            <a:solidFill>
              <a:srgbClr val="FFFFFF"/>
            </a:solidFill>
          </p:spPr>
        </p:sp>
        <p:sp>
          <p:nvSpPr>
            <p:cNvPr name="Freeform 31" id="31"/>
            <p:cNvSpPr/>
            <p:nvPr/>
          </p:nvSpPr>
          <p:spPr>
            <a:xfrm flipH="false" flipV="false" rot="0">
              <a:off x="135890" y="147066"/>
              <a:ext cx="235077" cy="223139"/>
            </a:xfrm>
            <a:custGeom>
              <a:avLst/>
              <a:gdLst/>
              <a:ahLst/>
              <a:cxnLst/>
              <a:rect r="r" b="b" t="t" l="l"/>
              <a:pathLst>
                <a:path h="223139" w="235077">
                  <a:moveTo>
                    <a:pt x="18288" y="19431"/>
                  </a:moveTo>
                  <a:cubicBezTo>
                    <a:pt x="28956" y="7874"/>
                    <a:pt x="38608" y="0"/>
                    <a:pt x="50292" y="10668"/>
                  </a:cubicBezTo>
                  <a:lnTo>
                    <a:pt x="223520" y="170434"/>
                  </a:lnTo>
                  <a:cubicBezTo>
                    <a:pt x="235077" y="181102"/>
                    <a:pt x="227838" y="191262"/>
                    <a:pt x="217170" y="202946"/>
                  </a:cubicBezTo>
                  <a:cubicBezTo>
                    <a:pt x="206502" y="214630"/>
                    <a:pt x="196342" y="223139"/>
                    <a:pt x="184785" y="212471"/>
                  </a:cubicBezTo>
                  <a:lnTo>
                    <a:pt x="11557" y="52705"/>
                  </a:lnTo>
                  <a:cubicBezTo>
                    <a:pt x="0" y="42037"/>
                    <a:pt x="7620" y="30988"/>
                    <a:pt x="18288" y="19431"/>
                  </a:cubicBezTo>
                  <a:close/>
                </a:path>
              </a:pathLst>
            </a:custGeom>
            <a:solidFill>
              <a:srgbClr val="FFFFFF"/>
            </a:solidFill>
          </p:spPr>
        </p:sp>
      </p:grpSp>
      <p:grpSp>
        <p:nvGrpSpPr>
          <p:cNvPr name="Group 32" id="32"/>
          <p:cNvGrpSpPr>
            <a:grpSpLocks noChangeAspect="true"/>
          </p:cNvGrpSpPr>
          <p:nvPr/>
        </p:nvGrpSpPr>
        <p:grpSpPr>
          <a:xfrm rot="0">
            <a:off x="2571064" y="4938551"/>
            <a:ext cx="507587" cy="507644"/>
            <a:chOff x="0" y="0"/>
            <a:chExt cx="507594" cy="507644"/>
          </a:xfrm>
        </p:grpSpPr>
        <p:sp>
          <p:nvSpPr>
            <p:cNvPr name="Freeform 33" id="33"/>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6995" y="380492"/>
                    <a:pt x="189865" y="380619"/>
                  </a:cubicBezTo>
                  <a:lnTo>
                    <a:pt x="190627" y="380619"/>
                  </a:lnTo>
                  <a:cubicBezTo>
                    <a:pt x="295402" y="380365"/>
                    <a:pt x="380619" y="295148"/>
                    <a:pt x="380619" y="190373"/>
                  </a:cubicBezTo>
                  <a:cubicBezTo>
                    <a:pt x="380619" y="85344"/>
                    <a:pt x="295275" y="0"/>
                    <a:pt x="190246" y="0"/>
                  </a:cubicBezTo>
                  <a:close/>
                </a:path>
              </a:pathLst>
            </a:custGeom>
            <a:solidFill>
              <a:srgbClr val="86D008"/>
            </a:solidFill>
          </p:spPr>
        </p:sp>
        <p:sp>
          <p:nvSpPr>
            <p:cNvPr name="Freeform 34" id="34"/>
            <p:cNvSpPr/>
            <p:nvPr/>
          </p:nvSpPr>
          <p:spPr>
            <a:xfrm flipH="false" flipV="false" rot="0">
              <a:off x="184404" y="168910"/>
              <a:ext cx="259715" cy="272669"/>
            </a:xfrm>
            <a:custGeom>
              <a:avLst/>
              <a:gdLst/>
              <a:ahLst/>
              <a:cxnLst/>
              <a:rect r="r" b="b" t="t" l="l"/>
              <a:pathLst>
                <a:path h="272669" w="259715">
                  <a:moveTo>
                    <a:pt x="172085" y="0"/>
                  </a:moveTo>
                  <a:lnTo>
                    <a:pt x="0" y="172085"/>
                  </a:lnTo>
                  <a:lnTo>
                    <a:pt x="100584" y="272669"/>
                  </a:lnTo>
                  <a:cubicBezTo>
                    <a:pt x="189865" y="257937"/>
                    <a:pt x="258445" y="180721"/>
                    <a:pt x="259715" y="87630"/>
                  </a:cubicBezTo>
                  <a:lnTo>
                    <a:pt x="172085" y="0"/>
                  </a:lnTo>
                  <a:close/>
                </a:path>
              </a:pathLst>
            </a:custGeom>
            <a:solidFill>
              <a:srgbClr val="5DAD07"/>
            </a:solidFill>
          </p:spPr>
        </p:sp>
        <p:sp>
          <p:nvSpPr>
            <p:cNvPr name="Freeform 35" id="35"/>
            <p:cNvSpPr/>
            <p:nvPr/>
          </p:nvSpPr>
          <p:spPr>
            <a:xfrm flipH="false" flipV="false" rot="0">
              <a:off x="120015" y="152654"/>
              <a:ext cx="259080" cy="201549"/>
            </a:xfrm>
            <a:custGeom>
              <a:avLst/>
              <a:gdLst/>
              <a:ahLst/>
              <a:cxnLst/>
              <a:rect r="r" b="b" t="t" l="l"/>
              <a:pathLst>
                <a:path h="201549" w="259080">
                  <a:moveTo>
                    <a:pt x="240284" y="19939"/>
                  </a:moveTo>
                  <a:cubicBezTo>
                    <a:pt x="229235" y="8001"/>
                    <a:pt x="219329" y="0"/>
                    <a:pt x="207391" y="10922"/>
                  </a:cubicBezTo>
                  <a:lnTo>
                    <a:pt x="85598" y="123317"/>
                  </a:lnTo>
                  <a:lnTo>
                    <a:pt x="54864" y="88138"/>
                  </a:lnTo>
                  <a:cubicBezTo>
                    <a:pt x="44196" y="75946"/>
                    <a:pt x="33401" y="82931"/>
                    <a:pt x="21209" y="93599"/>
                  </a:cubicBezTo>
                  <a:cubicBezTo>
                    <a:pt x="9017" y="104267"/>
                    <a:pt x="0" y="114681"/>
                    <a:pt x="10668" y="126873"/>
                  </a:cubicBezTo>
                  <a:lnTo>
                    <a:pt x="68326" y="192913"/>
                  </a:lnTo>
                  <a:cubicBezTo>
                    <a:pt x="75311" y="200914"/>
                    <a:pt x="87503" y="201549"/>
                    <a:pt x="95250" y="194437"/>
                  </a:cubicBezTo>
                  <a:lnTo>
                    <a:pt x="247142" y="54229"/>
                  </a:lnTo>
                  <a:cubicBezTo>
                    <a:pt x="259080" y="43180"/>
                    <a:pt x="251206" y="31877"/>
                    <a:pt x="240157" y="20066"/>
                  </a:cubicBezTo>
                  <a:close/>
                </a:path>
              </a:pathLst>
            </a:custGeom>
            <a:solidFill>
              <a:srgbClr val="FFFFFF"/>
            </a:solidFill>
          </p:spPr>
        </p:sp>
      </p:grpSp>
      <p:grpSp>
        <p:nvGrpSpPr>
          <p:cNvPr name="Group 36" id="36"/>
          <p:cNvGrpSpPr>
            <a:grpSpLocks noChangeAspect="true"/>
          </p:cNvGrpSpPr>
          <p:nvPr/>
        </p:nvGrpSpPr>
        <p:grpSpPr>
          <a:xfrm rot="0">
            <a:off x="2571064" y="9695107"/>
            <a:ext cx="507587" cy="507644"/>
            <a:chOff x="0" y="0"/>
            <a:chExt cx="507594" cy="507644"/>
          </a:xfrm>
        </p:grpSpPr>
        <p:sp>
          <p:nvSpPr>
            <p:cNvPr name="Freeform 37" id="37"/>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323"/>
                    <a:pt x="87122" y="380619"/>
                    <a:pt x="190246" y="380619"/>
                  </a:cubicBezTo>
                  <a:cubicBezTo>
                    <a:pt x="295148" y="380619"/>
                    <a:pt x="380619" y="295275"/>
                    <a:pt x="380619" y="190373"/>
                  </a:cubicBezTo>
                  <a:cubicBezTo>
                    <a:pt x="380619" y="85471"/>
                    <a:pt x="295275" y="0"/>
                    <a:pt x="190246" y="0"/>
                  </a:cubicBezTo>
                  <a:close/>
                </a:path>
              </a:pathLst>
            </a:custGeom>
            <a:solidFill>
              <a:srgbClr val="86D008"/>
            </a:solidFill>
          </p:spPr>
        </p:sp>
        <p:sp>
          <p:nvSpPr>
            <p:cNvPr name="Freeform 38" id="38"/>
            <p:cNvSpPr/>
            <p:nvPr/>
          </p:nvSpPr>
          <p:spPr>
            <a:xfrm flipH="false" flipV="false" rot="0">
              <a:off x="184404" y="168910"/>
              <a:ext cx="259715" cy="272669"/>
            </a:xfrm>
            <a:custGeom>
              <a:avLst/>
              <a:gdLst/>
              <a:ahLst/>
              <a:cxnLst/>
              <a:rect r="r" b="b" t="t" l="l"/>
              <a:pathLst>
                <a:path h="272669" w="259715">
                  <a:moveTo>
                    <a:pt x="172085" y="0"/>
                  </a:moveTo>
                  <a:lnTo>
                    <a:pt x="0" y="172085"/>
                  </a:lnTo>
                  <a:lnTo>
                    <a:pt x="100584" y="272669"/>
                  </a:lnTo>
                  <a:cubicBezTo>
                    <a:pt x="189865" y="257937"/>
                    <a:pt x="258445" y="180721"/>
                    <a:pt x="259715" y="87630"/>
                  </a:cubicBezTo>
                  <a:lnTo>
                    <a:pt x="172085" y="0"/>
                  </a:lnTo>
                  <a:close/>
                </a:path>
              </a:pathLst>
            </a:custGeom>
            <a:solidFill>
              <a:srgbClr val="5DAD07"/>
            </a:solidFill>
          </p:spPr>
        </p:sp>
        <p:sp>
          <p:nvSpPr>
            <p:cNvPr name="Freeform 39" id="39"/>
            <p:cNvSpPr/>
            <p:nvPr/>
          </p:nvSpPr>
          <p:spPr>
            <a:xfrm flipH="false" flipV="false" rot="0">
              <a:off x="120015" y="152654"/>
              <a:ext cx="259080" cy="201549"/>
            </a:xfrm>
            <a:custGeom>
              <a:avLst/>
              <a:gdLst/>
              <a:ahLst/>
              <a:cxnLst/>
              <a:rect r="r" b="b" t="t" l="l"/>
              <a:pathLst>
                <a:path h="201549" w="259080">
                  <a:moveTo>
                    <a:pt x="240284" y="19939"/>
                  </a:moveTo>
                  <a:cubicBezTo>
                    <a:pt x="229235" y="8001"/>
                    <a:pt x="219329" y="0"/>
                    <a:pt x="207391" y="10922"/>
                  </a:cubicBezTo>
                  <a:lnTo>
                    <a:pt x="85598" y="123317"/>
                  </a:lnTo>
                  <a:lnTo>
                    <a:pt x="54864" y="88138"/>
                  </a:lnTo>
                  <a:cubicBezTo>
                    <a:pt x="44196" y="75946"/>
                    <a:pt x="33401" y="82931"/>
                    <a:pt x="21209" y="93599"/>
                  </a:cubicBezTo>
                  <a:cubicBezTo>
                    <a:pt x="9017" y="104267"/>
                    <a:pt x="0" y="114681"/>
                    <a:pt x="10668" y="126873"/>
                  </a:cubicBezTo>
                  <a:lnTo>
                    <a:pt x="68326" y="192913"/>
                  </a:lnTo>
                  <a:cubicBezTo>
                    <a:pt x="75311" y="200914"/>
                    <a:pt x="87503" y="201549"/>
                    <a:pt x="95250" y="194437"/>
                  </a:cubicBezTo>
                  <a:lnTo>
                    <a:pt x="247142" y="54229"/>
                  </a:lnTo>
                  <a:cubicBezTo>
                    <a:pt x="259080" y="43180"/>
                    <a:pt x="251206" y="31877"/>
                    <a:pt x="240157" y="20066"/>
                  </a:cubicBezTo>
                  <a:close/>
                </a:path>
              </a:pathLst>
            </a:custGeom>
            <a:solidFill>
              <a:srgbClr val="FFFFFF"/>
            </a:solidFill>
          </p:spPr>
        </p:sp>
      </p:grpSp>
      <p:grpSp>
        <p:nvGrpSpPr>
          <p:cNvPr name="Group 40" id="40"/>
          <p:cNvGrpSpPr>
            <a:grpSpLocks noChangeAspect="true"/>
          </p:cNvGrpSpPr>
          <p:nvPr/>
        </p:nvGrpSpPr>
        <p:grpSpPr>
          <a:xfrm rot="0">
            <a:off x="4554664" y="4901032"/>
            <a:ext cx="507587" cy="507644"/>
            <a:chOff x="0" y="0"/>
            <a:chExt cx="507594" cy="507644"/>
          </a:xfrm>
        </p:grpSpPr>
        <p:sp>
          <p:nvSpPr>
            <p:cNvPr name="Freeform 41" id="41"/>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323"/>
                    <a:pt x="87122" y="380619"/>
                    <a:pt x="190246" y="380619"/>
                  </a:cubicBezTo>
                  <a:cubicBezTo>
                    <a:pt x="295148" y="380619"/>
                    <a:pt x="380619" y="295275"/>
                    <a:pt x="380619" y="190373"/>
                  </a:cubicBezTo>
                  <a:cubicBezTo>
                    <a:pt x="380619" y="85471"/>
                    <a:pt x="295275" y="0"/>
                    <a:pt x="190246" y="0"/>
                  </a:cubicBezTo>
                  <a:close/>
                </a:path>
              </a:pathLst>
            </a:custGeom>
            <a:solidFill>
              <a:srgbClr val="FF3838"/>
            </a:solidFill>
          </p:spPr>
        </p:sp>
        <p:sp>
          <p:nvSpPr>
            <p:cNvPr name="Freeform 42" id="42"/>
            <p:cNvSpPr/>
            <p:nvPr/>
          </p:nvSpPr>
          <p:spPr>
            <a:xfrm flipH="false" flipV="false" rot="0">
              <a:off x="161798" y="162941"/>
              <a:ext cx="282194" cy="281305"/>
            </a:xfrm>
            <a:custGeom>
              <a:avLst/>
              <a:gdLst/>
              <a:ahLst/>
              <a:cxnLst/>
              <a:rect r="r" b="b" t="t" l="l"/>
              <a:pathLst>
                <a:path h="281305" w="282194">
                  <a:moveTo>
                    <a:pt x="282194" y="94742"/>
                  </a:moveTo>
                  <a:lnTo>
                    <a:pt x="186563" y="0"/>
                  </a:lnTo>
                  <a:lnTo>
                    <a:pt x="0" y="193421"/>
                  </a:lnTo>
                  <a:lnTo>
                    <a:pt x="86487" y="281178"/>
                  </a:lnTo>
                  <a:cubicBezTo>
                    <a:pt x="88265" y="281178"/>
                    <a:pt x="90043" y="281305"/>
                    <a:pt x="91948" y="281305"/>
                  </a:cubicBezTo>
                  <a:cubicBezTo>
                    <a:pt x="195580" y="281305"/>
                    <a:pt x="280162" y="197993"/>
                    <a:pt x="282194" y="94869"/>
                  </a:cubicBezTo>
                  <a:close/>
                </a:path>
              </a:pathLst>
            </a:custGeom>
            <a:solidFill>
              <a:srgbClr val="CF2323"/>
            </a:solidFill>
          </p:spPr>
        </p:sp>
        <p:sp>
          <p:nvSpPr>
            <p:cNvPr name="Freeform 43" id="43"/>
            <p:cNvSpPr/>
            <p:nvPr/>
          </p:nvSpPr>
          <p:spPr>
            <a:xfrm flipH="false" flipV="false" rot="0">
              <a:off x="136017" y="147066"/>
              <a:ext cx="235077" cy="223139"/>
            </a:xfrm>
            <a:custGeom>
              <a:avLst/>
              <a:gdLst/>
              <a:ahLst/>
              <a:cxnLst/>
              <a:rect r="r" b="b" t="t" l="l"/>
              <a:pathLst>
                <a:path h="223139" w="235077">
                  <a:moveTo>
                    <a:pt x="216789" y="19431"/>
                  </a:moveTo>
                  <a:cubicBezTo>
                    <a:pt x="206121" y="7874"/>
                    <a:pt x="196469" y="0"/>
                    <a:pt x="184785" y="10668"/>
                  </a:cubicBezTo>
                  <a:lnTo>
                    <a:pt x="11557" y="170434"/>
                  </a:lnTo>
                  <a:cubicBezTo>
                    <a:pt x="0" y="181102"/>
                    <a:pt x="7239" y="191262"/>
                    <a:pt x="17907" y="202946"/>
                  </a:cubicBezTo>
                  <a:cubicBezTo>
                    <a:pt x="28575" y="214630"/>
                    <a:pt x="38735" y="223139"/>
                    <a:pt x="50292" y="212471"/>
                  </a:cubicBezTo>
                  <a:lnTo>
                    <a:pt x="223520" y="52705"/>
                  </a:lnTo>
                  <a:cubicBezTo>
                    <a:pt x="235077" y="42037"/>
                    <a:pt x="227457" y="31115"/>
                    <a:pt x="216789" y="19431"/>
                  </a:cubicBezTo>
                  <a:close/>
                </a:path>
              </a:pathLst>
            </a:custGeom>
            <a:solidFill>
              <a:srgbClr val="FFFFFF"/>
            </a:solidFill>
          </p:spPr>
        </p:sp>
        <p:sp>
          <p:nvSpPr>
            <p:cNvPr name="Freeform 44" id="44"/>
            <p:cNvSpPr/>
            <p:nvPr/>
          </p:nvSpPr>
          <p:spPr>
            <a:xfrm flipH="false" flipV="false" rot="0">
              <a:off x="135890" y="147066"/>
              <a:ext cx="235077" cy="223139"/>
            </a:xfrm>
            <a:custGeom>
              <a:avLst/>
              <a:gdLst/>
              <a:ahLst/>
              <a:cxnLst/>
              <a:rect r="r" b="b" t="t" l="l"/>
              <a:pathLst>
                <a:path h="223139" w="235077">
                  <a:moveTo>
                    <a:pt x="18288" y="19431"/>
                  </a:moveTo>
                  <a:cubicBezTo>
                    <a:pt x="28956" y="7874"/>
                    <a:pt x="38608" y="0"/>
                    <a:pt x="50292" y="10668"/>
                  </a:cubicBezTo>
                  <a:lnTo>
                    <a:pt x="223520" y="170434"/>
                  </a:lnTo>
                  <a:cubicBezTo>
                    <a:pt x="235077" y="181102"/>
                    <a:pt x="227838" y="191262"/>
                    <a:pt x="217170" y="202946"/>
                  </a:cubicBezTo>
                  <a:cubicBezTo>
                    <a:pt x="206502" y="214630"/>
                    <a:pt x="196342" y="223139"/>
                    <a:pt x="184785" y="212471"/>
                  </a:cubicBezTo>
                  <a:lnTo>
                    <a:pt x="11557" y="52705"/>
                  </a:lnTo>
                  <a:cubicBezTo>
                    <a:pt x="0" y="42037"/>
                    <a:pt x="7620" y="30988"/>
                    <a:pt x="18288" y="19431"/>
                  </a:cubicBezTo>
                  <a:close/>
                </a:path>
              </a:pathLst>
            </a:custGeom>
            <a:solidFill>
              <a:srgbClr val="FFFFFF"/>
            </a:solidFill>
          </p:spPr>
        </p:sp>
      </p:grpSp>
      <p:grpSp>
        <p:nvGrpSpPr>
          <p:cNvPr name="Group 45" id="45"/>
          <p:cNvGrpSpPr>
            <a:grpSpLocks noChangeAspect="true"/>
          </p:cNvGrpSpPr>
          <p:nvPr/>
        </p:nvGrpSpPr>
        <p:grpSpPr>
          <a:xfrm rot="0">
            <a:off x="4554664" y="9695107"/>
            <a:ext cx="507587" cy="507644"/>
            <a:chOff x="0" y="0"/>
            <a:chExt cx="507594" cy="507644"/>
          </a:xfrm>
        </p:grpSpPr>
        <p:sp>
          <p:nvSpPr>
            <p:cNvPr name="Freeform 46" id="46"/>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323"/>
                    <a:pt x="87122" y="380619"/>
                    <a:pt x="190246" y="380619"/>
                  </a:cubicBezTo>
                  <a:cubicBezTo>
                    <a:pt x="295148" y="380619"/>
                    <a:pt x="380619" y="295275"/>
                    <a:pt x="380619" y="190373"/>
                  </a:cubicBezTo>
                  <a:cubicBezTo>
                    <a:pt x="380619" y="85471"/>
                    <a:pt x="295275" y="0"/>
                    <a:pt x="190246" y="0"/>
                  </a:cubicBezTo>
                  <a:close/>
                </a:path>
              </a:pathLst>
            </a:custGeom>
            <a:solidFill>
              <a:srgbClr val="FF3838"/>
            </a:solidFill>
          </p:spPr>
        </p:sp>
        <p:sp>
          <p:nvSpPr>
            <p:cNvPr name="Freeform 47" id="47"/>
            <p:cNvSpPr/>
            <p:nvPr/>
          </p:nvSpPr>
          <p:spPr>
            <a:xfrm flipH="false" flipV="false" rot="0">
              <a:off x="161798" y="162941"/>
              <a:ext cx="282194" cy="281305"/>
            </a:xfrm>
            <a:custGeom>
              <a:avLst/>
              <a:gdLst/>
              <a:ahLst/>
              <a:cxnLst/>
              <a:rect r="r" b="b" t="t" l="l"/>
              <a:pathLst>
                <a:path h="281305" w="282194">
                  <a:moveTo>
                    <a:pt x="282194" y="94742"/>
                  </a:moveTo>
                  <a:lnTo>
                    <a:pt x="186563" y="0"/>
                  </a:lnTo>
                  <a:lnTo>
                    <a:pt x="0" y="193421"/>
                  </a:lnTo>
                  <a:lnTo>
                    <a:pt x="86487" y="281178"/>
                  </a:lnTo>
                  <a:cubicBezTo>
                    <a:pt x="88265" y="281178"/>
                    <a:pt x="90043" y="281305"/>
                    <a:pt x="91948" y="281305"/>
                  </a:cubicBezTo>
                  <a:cubicBezTo>
                    <a:pt x="195580" y="281305"/>
                    <a:pt x="280162" y="197993"/>
                    <a:pt x="282194" y="94869"/>
                  </a:cubicBezTo>
                  <a:close/>
                </a:path>
              </a:pathLst>
            </a:custGeom>
            <a:solidFill>
              <a:srgbClr val="CF2323"/>
            </a:solidFill>
          </p:spPr>
        </p:sp>
        <p:sp>
          <p:nvSpPr>
            <p:cNvPr name="Freeform 48" id="48"/>
            <p:cNvSpPr/>
            <p:nvPr/>
          </p:nvSpPr>
          <p:spPr>
            <a:xfrm flipH="false" flipV="false" rot="0">
              <a:off x="136017" y="147066"/>
              <a:ext cx="235077" cy="223139"/>
            </a:xfrm>
            <a:custGeom>
              <a:avLst/>
              <a:gdLst/>
              <a:ahLst/>
              <a:cxnLst/>
              <a:rect r="r" b="b" t="t" l="l"/>
              <a:pathLst>
                <a:path h="223139" w="235077">
                  <a:moveTo>
                    <a:pt x="216789" y="19431"/>
                  </a:moveTo>
                  <a:cubicBezTo>
                    <a:pt x="206121" y="7874"/>
                    <a:pt x="196469" y="0"/>
                    <a:pt x="184785" y="10668"/>
                  </a:cubicBezTo>
                  <a:lnTo>
                    <a:pt x="11557" y="170434"/>
                  </a:lnTo>
                  <a:cubicBezTo>
                    <a:pt x="0" y="181102"/>
                    <a:pt x="7239" y="191262"/>
                    <a:pt x="17907" y="202946"/>
                  </a:cubicBezTo>
                  <a:cubicBezTo>
                    <a:pt x="28575" y="214630"/>
                    <a:pt x="38735" y="223139"/>
                    <a:pt x="50292" y="212471"/>
                  </a:cubicBezTo>
                  <a:lnTo>
                    <a:pt x="223520" y="52705"/>
                  </a:lnTo>
                  <a:cubicBezTo>
                    <a:pt x="235077" y="42037"/>
                    <a:pt x="227457" y="31115"/>
                    <a:pt x="216789" y="19431"/>
                  </a:cubicBezTo>
                  <a:close/>
                </a:path>
              </a:pathLst>
            </a:custGeom>
            <a:solidFill>
              <a:srgbClr val="FFFFFF"/>
            </a:solidFill>
          </p:spPr>
        </p:sp>
        <p:sp>
          <p:nvSpPr>
            <p:cNvPr name="Freeform 49" id="49"/>
            <p:cNvSpPr/>
            <p:nvPr/>
          </p:nvSpPr>
          <p:spPr>
            <a:xfrm flipH="false" flipV="false" rot="0">
              <a:off x="135890" y="147066"/>
              <a:ext cx="235077" cy="223139"/>
            </a:xfrm>
            <a:custGeom>
              <a:avLst/>
              <a:gdLst/>
              <a:ahLst/>
              <a:cxnLst/>
              <a:rect r="r" b="b" t="t" l="l"/>
              <a:pathLst>
                <a:path h="223139" w="235077">
                  <a:moveTo>
                    <a:pt x="18288" y="19431"/>
                  </a:moveTo>
                  <a:cubicBezTo>
                    <a:pt x="28956" y="7874"/>
                    <a:pt x="38608" y="0"/>
                    <a:pt x="50292" y="10668"/>
                  </a:cubicBezTo>
                  <a:lnTo>
                    <a:pt x="223520" y="170434"/>
                  </a:lnTo>
                  <a:cubicBezTo>
                    <a:pt x="235077" y="181102"/>
                    <a:pt x="227838" y="191262"/>
                    <a:pt x="217170" y="202946"/>
                  </a:cubicBezTo>
                  <a:cubicBezTo>
                    <a:pt x="206502" y="214630"/>
                    <a:pt x="196342" y="223139"/>
                    <a:pt x="184785" y="212471"/>
                  </a:cubicBezTo>
                  <a:lnTo>
                    <a:pt x="11557" y="52705"/>
                  </a:lnTo>
                  <a:cubicBezTo>
                    <a:pt x="0" y="42037"/>
                    <a:pt x="7620" y="30988"/>
                    <a:pt x="18288" y="19431"/>
                  </a:cubicBezTo>
                  <a:close/>
                </a:path>
              </a:pathLst>
            </a:custGeom>
            <a:solidFill>
              <a:srgbClr val="FFFFFF"/>
            </a:solidFill>
          </p:spPr>
        </p:sp>
      </p:grpSp>
      <p:grpSp>
        <p:nvGrpSpPr>
          <p:cNvPr name="Group 50" id="50"/>
          <p:cNvGrpSpPr>
            <a:grpSpLocks noChangeAspect="true"/>
          </p:cNvGrpSpPr>
          <p:nvPr/>
        </p:nvGrpSpPr>
        <p:grpSpPr>
          <a:xfrm rot="0">
            <a:off x="6282900" y="9695107"/>
            <a:ext cx="507587" cy="507644"/>
            <a:chOff x="0" y="0"/>
            <a:chExt cx="507594" cy="507644"/>
          </a:xfrm>
        </p:grpSpPr>
        <p:sp>
          <p:nvSpPr>
            <p:cNvPr name="Freeform 51" id="51"/>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7122" y="380619"/>
                    <a:pt x="190246" y="380619"/>
                  </a:cubicBezTo>
                  <a:cubicBezTo>
                    <a:pt x="295148" y="380619"/>
                    <a:pt x="380619" y="295275"/>
                    <a:pt x="380619" y="190373"/>
                  </a:cubicBezTo>
                  <a:cubicBezTo>
                    <a:pt x="380619" y="85471"/>
                    <a:pt x="295275" y="0"/>
                    <a:pt x="190246" y="0"/>
                  </a:cubicBezTo>
                  <a:close/>
                </a:path>
              </a:pathLst>
            </a:custGeom>
            <a:solidFill>
              <a:srgbClr val="86D008"/>
            </a:solidFill>
          </p:spPr>
        </p:sp>
        <p:sp>
          <p:nvSpPr>
            <p:cNvPr name="Freeform 52" id="52"/>
            <p:cNvSpPr/>
            <p:nvPr/>
          </p:nvSpPr>
          <p:spPr>
            <a:xfrm flipH="false" flipV="false" rot="0">
              <a:off x="184404" y="168910"/>
              <a:ext cx="259715" cy="272669"/>
            </a:xfrm>
            <a:custGeom>
              <a:avLst/>
              <a:gdLst/>
              <a:ahLst/>
              <a:cxnLst/>
              <a:rect r="r" b="b" t="t" l="l"/>
              <a:pathLst>
                <a:path h="272669" w="259715">
                  <a:moveTo>
                    <a:pt x="172085" y="0"/>
                  </a:moveTo>
                  <a:lnTo>
                    <a:pt x="0" y="172085"/>
                  </a:lnTo>
                  <a:lnTo>
                    <a:pt x="100584" y="272669"/>
                  </a:lnTo>
                  <a:cubicBezTo>
                    <a:pt x="189865" y="257937"/>
                    <a:pt x="258445" y="180721"/>
                    <a:pt x="259715" y="87630"/>
                  </a:cubicBezTo>
                  <a:lnTo>
                    <a:pt x="172085" y="0"/>
                  </a:lnTo>
                  <a:close/>
                </a:path>
              </a:pathLst>
            </a:custGeom>
            <a:solidFill>
              <a:srgbClr val="5DAD07"/>
            </a:solidFill>
          </p:spPr>
        </p:sp>
        <p:sp>
          <p:nvSpPr>
            <p:cNvPr name="Freeform 53" id="53"/>
            <p:cNvSpPr/>
            <p:nvPr/>
          </p:nvSpPr>
          <p:spPr>
            <a:xfrm flipH="false" flipV="false" rot="0">
              <a:off x="120015" y="152654"/>
              <a:ext cx="259080" cy="201549"/>
            </a:xfrm>
            <a:custGeom>
              <a:avLst/>
              <a:gdLst/>
              <a:ahLst/>
              <a:cxnLst/>
              <a:rect r="r" b="b" t="t" l="l"/>
              <a:pathLst>
                <a:path h="201549" w="259080">
                  <a:moveTo>
                    <a:pt x="240284" y="19939"/>
                  </a:moveTo>
                  <a:cubicBezTo>
                    <a:pt x="229235" y="8001"/>
                    <a:pt x="219329" y="0"/>
                    <a:pt x="207391" y="10922"/>
                  </a:cubicBezTo>
                  <a:lnTo>
                    <a:pt x="85598" y="123317"/>
                  </a:lnTo>
                  <a:lnTo>
                    <a:pt x="54864" y="88138"/>
                  </a:lnTo>
                  <a:cubicBezTo>
                    <a:pt x="44196" y="75946"/>
                    <a:pt x="33401" y="82931"/>
                    <a:pt x="21209" y="93599"/>
                  </a:cubicBezTo>
                  <a:cubicBezTo>
                    <a:pt x="9017" y="104267"/>
                    <a:pt x="0" y="114681"/>
                    <a:pt x="10668" y="126873"/>
                  </a:cubicBezTo>
                  <a:lnTo>
                    <a:pt x="68326" y="192913"/>
                  </a:lnTo>
                  <a:cubicBezTo>
                    <a:pt x="75311" y="200914"/>
                    <a:pt x="87503" y="201549"/>
                    <a:pt x="95250" y="194437"/>
                  </a:cubicBezTo>
                  <a:lnTo>
                    <a:pt x="247142" y="54229"/>
                  </a:lnTo>
                  <a:cubicBezTo>
                    <a:pt x="259080" y="43180"/>
                    <a:pt x="251206" y="31877"/>
                    <a:pt x="240157" y="20066"/>
                  </a:cubicBezTo>
                  <a:close/>
                </a:path>
              </a:pathLst>
            </a:custGeom>
            <a:solidFill>
              <a:srgbClr val="FFFFFF"/>
            </a:solidFill>
          </p:spPr>
        </p:sp>
      </p:grpSp>
      <p:grpSp>
        <p:nvGrpSpPr>
          <p:cNvPr name="Group 54" id="54"/>
          <p:cNvGrpSpPr>
            <a:grpSpLocks noChangeAspect="true"/>
          </p:cNvGrpSpPr>
          <p:nvPr/>
        </p:nvGrpSpPr>
        <p:grpSpPr>
          <a:xfrm rot="0">
            <a:off x="6357747" y="4901032"/>
            <a:ext cx="507587" cy="507644"/>
            <a:chOff x="0" y="0"/>
            <a:chExt cx="507594" cy="507644"/>
          </a:xfrm>
        </p:grpSpPr>
        <p:sp>
          <p:nvSpPr>
            <p:cNvPr name="Freeform 55" id="55"/>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7122" y="380619"/>
                    <a:pt x="190246" y="380619"/>
                  </a:cubicBezTo>
                  <a:cubicBezTo>
                    <a:pt x="295148" y="380619"/>
                    <a:pt x="380619" y="295275"/>
                    <a:pt x="380619" y="190373"/>
                  </a:cubicBezTo>
                  <a:cubicBezTo>
                    <a:pt x="380619" y="85471"/>
                    <a:pt x="295275" y="0"/>
                    <a:pt x="190246" y="0"/>
                  </a:cubicBezTo>
                  <a:close/>
                </a:path>
              </a:pathLst>
            </a:custGeom>
            <a:solidFill>
              <a:srgbClr val="86D008"/>
            </a:solidFill>
          </p:spPr>
        </p:sp>
        <p:sp>
          <p:nvSpPr>
            <p:cNvPr name="Freeform 56" id="56"/>
            <p:cNvSpPr/>
            <p:nvPr/>
          </p:nvSpPr>
          <p:spPr>
            <a:xfrm flipH="false" flipV="false" rot="0">
              <a:off x="184404" y="168910"/>
              <a:ext cx="259715" cy="272669"/>
            </a:xfrm>
            <a:custGeom>
              <a:avLst/>
              <a:gdLst/>
              <a:ahLst/>
              <a:cxnLst/>
              <a:rect r="r" b="b" t="t" l="l"/>
              <a:pathLst>
                <a:path h="272669" w="259715">
                  <a:moveTo>
                    <a:pt x="172085" y="0"/>
                  </a:moveTo>
                  <a:lnTo>
                    <a:pt x="0" y="172085"/>
                  </a:lnTo>
                  <a:lnTo>
                    <a:pt x="100584" y="272669"/>
                  </a:lnTo>
                  <a:cubicBezTo>
                    <a:pt x="189865" y="257937"/>
                    <a:pt x="258445" y="180721"/>
                    <a:pt x="259715" y="87630"/>
                  </a:cubicBezTo>
                  <a:lnTo>
                    <a:pt x="172085" y="0"/>
                  </a:lnTo>
                  <a:close/>
                </a:path>
              </a:pathLst>
            </a:custGeom>
            <a:solidFill>
              <a:srgbClr val="5DAD07"/>
            </a:solidFill>
          </p:spPr>
        </p:sp>
        <p:sp>
          <p:nvSpPr>
            <p:cNvPr name="Freeform 57" id="57"/>
            <p:cNvSpPr/>
            <p:nvPr/>
          </p:nvSpPr>
          <p:spPr>
            <a:xfrm flipH="false" flipV="false" rot="0">
              <a:off x="120015" y="152654"/>
              <a:ext cx="259080" cy="201549"/>
            </a:xfrm>
            <a:custGeom>
              <a:avLst/>
              <a:gdLst/>
              <a:ahLst/>
              <a:cxnLst/>
              <a:rect r="r" b="b" t="t" l="l"/>
              <a:pathLst>
                <a:path h="201549" w="259080">
                  <a:moveTo>
                    <a:pt x="240284" y="19939"/>
                  </a:moveTo>
                  <a:cubicBezTo>
                    <a:pt x="229235" y="8001"/>
                    <a:pt x="219329" y="0"/>
                    <a:pt x="207391" y="10922"/>
                  </a:cubicBezTo>
                  <a:lnTo>
                    <a:pt x="85598" y="123317"/>
                  </a:lnTo>
                  <a:lnTo>
                    <a:pt x="54864" y="88138"/>
                  </a:lnTo>
                  <a:cubicBezTo>
                    <a:pt x="44196" y="75946"/>
                    <a:pt x="33401" y="82931"/>
                    <a:pt x="21209" y="93599"/>
                  </a:cubicBezTo>
                  <a:cubicBezTo>
                    <a:pt x="9017" y="104267"/>
                    <a:pt x="0" y="114681"/>
                    <a:pt x="10668" y="126873"/>
                  </a:cubicBezTo>
                  <a:lnTo>
                    <a:pt x="68326" y="192913"/>
                  </a:lnTo>
                  <a:cubicBezTo>
                    <a:pt x="75311" y="200914"/>
                    <a:pt x="87503" y="201549"/>
                    <a:pt x="95250" y="194437"/>
                  </a:cubicBezTo>
                  <a:lnTo>
                    <a:pt x="247142" y="54229"/>
                  </a:lnTo>
                  <a:cubicBezTo>
                    <a:pt x="259080" y="43180"/>
                    <a:pt x="251206" y="31877"/>
                    <a:pt x="240157" y="20066"/>
                  </a:cubicBezTo>
                  <a:close/>
                </a:path>
              </a:pathLst>
            </a:custGeom>
            <a:solidFill>
              <a:srgbClr val="FFFFFF"/>
            </a:solidFill>
          </p:spPr>
        </p:sp>
      </p:grpSp>
      <p:sp>
        <p:nvSpPr>
          <p:cNvPr name="TextBox 58" id="58"/>
          <p:cNvSpPr txBox="true"/>
          <p:nvPr/>
        </p:nvSpPr>
        <p:spPr>
          <a:xfrm rot="0">
            <a:off x="1817227" y="387572"/>
            <a:ext cx="3994956" cy="520560"/>
          </a:xfrm>
          <a:prstGeom prst="rect">
            <a:avLst/>
          </a:prstGeom>
        </p:spPr>
        <p:txBody>
          <a:bodyPr anchor="t" rtlCol="false" tIns="0" lIns="0" bIns="0" rIns="0">
            <a:spAutoFit/>
          </a:bodyPr>
          <a:lstStyle/>
          <a:p>
            <a:pPr algn="l">
              <a:lnSpc>
                <a:spcPts val="4335"/>
              </a:lnSpc>
            </a:pPr>
            <a:r>
              <a:rPr lang="en-US" sz="3097" spc="390">
                <a:solidFill>
                  <a:srgbClr val="000000"/>
                </a:solidFill>
                <a:latin typeface="Bantayog"/>
                <a:ea typeface="Bantayog"/>
                <a:cs typeface="Bantayog"/>
                <a:sym typeface="Bantayog"/>
              </a:rPr>
              <a:t>lesson resources</a:t>
            </a:r>
          </a:p>
        </p:txBody>
      </p:sp>
      <p:sp>
        <p:nvSpPr>
          <p:cNvPr name="TextBox 59" id="59"/>
          <p:cNvSpPr txBox="true"/>
          <p:nvPr/>
        </p:nvSpPr>
        <p:spPr>
          <a:xfrm rot="0">
            <a:off x="640337" y="3227994"/>
            <a:ext cx="2614946" cy="1984134"/>
          </a:xfrm>
          <a:prstGeom prst="rect">
            <a:avLst/>
          </a:prstGeom>
        </p:spPr>
        <p:txBody>
          <a:bodyPr anchor="t" rtlCol="false" tIns="0" lIns="0" bIns="0" rIns="0">
            <a:spAutoFit/>
          </a:bodyPr>
          <a:lstStyle/>
          <a:p>
            <a:pPr algn="ctr">
              <a:lnSpc>
                <a:spcPts val="2229"/>
              </a:lnSpc>
            </a:pPr>
            <a:r>
              <a:rPr lang="en-US" sz="1629">
                <a:solidFill>
                  <a:srgbClr val="000000"/>
                </a:solidFill>
                <a:latin typeface="DejaVu Serif Bold"/>
                <a:ea typeface="DejaVu Serif Bold"/>
                <a:cs typeface="DejaVu Serif Bold"/>
                <a:sym typeface="DejaVu Serif Bold"/>
              </a:rPr>
              <a:t>Content and information belonging to others (photos, articles, graphics, etc.) permission i'll use it before I buy it.</a:t>
            </a:r>
          </a:p>
        </p:txBody>
      </p:sp>
      <p:sp>
        <p:nvSpPr>
          <p:cNvPr name="TextBox 60" id="60"/>
          <p:cNvSpPr txBox="true"/>
          <p:nvPr/>
        </p:nvSpPr>
        <p:spPr>
          <a:xfrm rot="0">
            <a:off x="684162" y="8038367"/>
            <a:ext cx="2527268" cy="1475594"/>
          </a:xfrm>
          <a:prstGeom prst="rect">
            <a:avLst/>
          </a:prstGeom>
        </p:spPr>
        <p:txBody>
          <a:bodyPr anchor="t" rtlCol="false" tIns="0" lIns="0" bIns="0" rIns="0">
            <a:spAutoFit/>
          </a:bodyPr>
          <a:lstStyle/>
          <a:p>
            <a:pPr algn="ctr">
              <a:lnSpc>
                <a:spcPts val="2322"/>
              </a:lnSpc>
            </a:pPr>
            <a:r>
              <a:rPr lang="en-US" sz="1698">
                <a:solidFill>
                  <a:srgbClr val="000000"/>
                </a:solidFill>
                <a:latin typeface="DejaVu Serif Bold"/>
                <a:ea typeface="DejaVu Serif Bold"/>
                <a:cs typeface="DejaVu Serif Bold"/>
                <a:sym typeface="DejaVu Serif Bold"/>
              </a:rPr>
              <a:t>With inappropriate content (leading to racism, bigotry and rudeness) i do not use websites</a:t>
            </a:r>
          </a:p>
        </p:txBody>
      </p:sp>
      <p:sp>
        <p:nvSpPr>
          <p:cNvPr name="TextBox 61" id="61"/>
          <p:cNvSpPr txBox="true"/>
          <p:nvPr/>
        </p:nvSpPr>
        <p:spPr>
          <a:xfrm rot="0">
            <a:off x="4637065" y="8038367"/>
            <a:ext cx="2116998" cy="885558"/>
          </a:xfrm>
          <a:prstGeom prst="rect">
            <a:avLst/>
          </a:prstGeom>
        </p:spPr>
        <p:txBody>
          <a:bodyPr anchor="t" rtlCol="false" tIns="0" lIns="0" bIns="0" rIns="0">
            <a:spAutoFit/>
          </a:bodyPr>
          <a:lstStyle/>
          <a:p>
            <a:pPr algn="ctr">
              <a:lnSpc>
                <a:spcPts val="2322"/>
              </a:lnSpc>
            </a:pPr>
            <a:r>
              <a:rPr lang="en-US" sz="1698">
                <a:solidFill>
                  <a:srgbClr val="000000"/>
                </a:solidFill>
                <a:latin typeface="DejaVu Serif Bold"/>
                <a:ea typeface="DejaVu Serif Bold"/>
                <a:cs typeface="DejaVu Serif Bold"/>
                <a:sym typeface="DejaVu Serif Bold"/>
              </a:rPr>
              <a:t>The Internet is a reliable source in every way.</a:t>
            </a:r>
          </a:p>
        </p:txBody>
      </p:sp>
      <p:sp>
        <p:nvSpPr>
          <p:cNvPr name="TextBox 62" id="62"/>
          <p:cNvSpPr txBox="true"/>
          <p:nvPr/>
        </p:nvSpPr>
        <p:spPr>
          <a:xfrm rot="0">
            <a:off x="4377880" y="3109874"/>
            <a:ext cx="2635501" cy="2065639"/>
          </a:xfrm>
          <a:prstGeom prst="rect">
            <a:avLst/>
          </a:prstGeom>
        </p:spPr>
        <p:txBody>
          <a:bodyPr anchor="t" rtlCol="false" tIns="0" lIns="0" bIns="0" rIns="0">
            <a:spAutoFit/>
          </a:bodyPr>
          <a:lstStyle/>
          <a:p>
            <a:pPr algn="ctr">
              <a:lnSpc>
                <a:spcPts val="2322"/>
              </a:lnSpc>
            </a:pPr>
            <a:r>
              <a:rPr lang="en-US" sz="1698">
                <a:solidFill>
                  <a:srgbClr val="000000"/>
                </a:solidFill>
                <a:latin typeface="DejaVu Serif Bold"/>
                <a:ea typeface="DejaVu Serif Bold"/>
                <a:cs typeface="DejaVu Serif Bold"/>
                <a:sym typeface="DejaVu Serif Bold"/>
              </a:rPr>
              <a:t>I do not hide my identity on the Internet and make comments with words that are not appropriate for me in my real life.</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63503" y="-63503"/>
            <a:ext cx="7683303" cy="10814304"/>
            <a:chOff x="0" y="0"/>
            <a:chExt cx="7683297" cy="10814304"/>
          </a:xfrm>
        </p:grpSpPr>
        <p:sp>
          <p:nvSpPr>
            <p:cNvPr name="Freeform 3" id="3"/>
            <p:cNvSpPr/>
            <p:nvPr/>
          </p:nvSpPr>
          <p:spPr>
            <a:xfrm flipH="false" flipV="false" rot="0">
              <a:off x="63500"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FFFFF"/>
            </a:solidFill>
          </p:spPr>
        </p:sp>
        <p:sp>
          <p:nvSpPr>
            <p:cNvPr name="Freeform 4" id="4"/>
            <p:cNvSpPr/>
            <p:nvPr/>
          </p:nvSpPr>
          <p:spPr>
            <a:xfrm flipH="false" flipV="false" rot="0">
              <a:off x="63500"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FFFFF"/>
            </a:solidFill>
          </p:spPr>
        </p:sp>
        <p:sp>
          <p:nvSpPr>
            <p:cNvPr name="Freeform 5" id="5"/>
            <p:cNvSpPr/>
            <p:nvPr/>
          </p:nvSpPr>
          <p:spPr>
            <a:xfrm flipH="false" flipV="false" rot="0">
              <a:off x="521081" y="1351280"/>
              <a:ext cx="6714490" cy="9027541"/>
            </a:xfrm>
            <a:custGeom>
              <a:avLst/>
              <a:gdLst/>
              <a:ahLst/>
              <a:cxnLst/>
              <a:rect r="r" b="b" t="t" l="l"/>
              <a:pathLst>
                <a:path h="9027541" w="6714490">
                  <a:moveTo>
                    <a:pt x="0" y="0"/>
                  </a:moveTo>
                  <a:lnTo>
                    <a:pt x="0" y="9027541"/>
                  </a:lnTo>
                  <a:lnTo>
                    <a:pt x="6714490" y="9027541"/>
                  </a:lnTo>
                  <a:lnTo>
                    <a:pt x="6714490" y="0"/>
                  </a:lnTo>
                  <a:close/>
                </a:path>
              </a:pathLst>
            </a:custGeom>
            <a:solidFill>
              <a:srgbClr val="A7CBDF"/>
            </a:solidFill>
          </p:spPr>
        </p:sp>
        <p:sp>
          <p:nvSpPr>
            <p:cNvPr name="Freeform 6" id="6"/>
            <p:cNvSpPr/>
            <p:nvPr/>
          </p:nvSpPr>
          <p:spPr>
            <a:xfrm flipH="false" flipV="false" rot="0">
              <a:off x="521081" y="407797"/>
              <a:ext cx="6714490" cy="736600"/>
            </a:xfrm>
            <a:custGeom>
              <a:avLst/>
              <a:gdLst/>
              <a:ahLst/>
              <a:cxnLst/>
              <a:rect r="r" b="b" t="t" l="l"/>
              <a:pathLst>
                <a:path h="736600" w="6714490">
                  <a:moveTo>
                    <a:pt x="0" y="0"/>
                  </a:moveTo>
                  <a:lnTo>
                    <a:pt x="6714490" y="0"/>
                  </a:lnTo>
                  <a:lnTo>
                    <a:pt x="6714490" y="736600"/>
                  </a:lnTo>
                  <a:lnTo>
                    <a:pt x="0" y="736600"/>
                  </a:lnTo>
                  <a:close/>
                </a:path>
              </a:pathLst>
            </a:custGeom>
            <a:solidFill>
              <a:srgbClr val="A7CBDF"/>
            </a:solidFill>
          </p:spPr>
        </p:sp>
        <p:sp>
          <p:nvSpPr>
            <p:cNvPr name="Freeform 7" id="7"/>
            <p:cNvSpPr/>
            <p:nvPr/>
          </p:nvSpPr>
          <p:spPr>
            <a:xfrm flipH="false" flipV="false" rot="0">
              <a:off x="522351" y="1351280"/>
              <a:ext cx="2977515" cy="4273042"/>
            </a:xfrm>
            <a:custGeom>
              <a:avLst/>
              <a:gdLst/>
              <a:ahLst/>
              <a:cxnLst/>
              <a:rect r="r" b="b" t="t" l="l"/>
              <a:pathLst>
                <a:path h="4273042" w="2977515">
                  <a:moveTo>
                    <a:pt x="270002" y="0"/>
                  </a:moveTo>
                  <a:cubicBezTo>
                    <a:pt x="120904" y="0"/>
                    <a:pt x="0" y="120904"/>
                    <a:pt x="0" y="270002"/>
                  </a:cubicBezTo>
                  <a:lnTo>
                    <a:pt x="0" y="4003040"/>
                  </a:lnTo>
                  <a:cubicBezTo>
                    <a:pt x="0" y="4149979"/>
                    <a:pt x="117348" y="4269486"/>
                    <a:pt x="263398" y="4273042"/>
                  </a:cubicBezTo>
                  <a:lnTo>
                    <a:pt x="2714371" y="4273042"/>
                  </a:lnTo>
                  <a:cubicBezTo>
                    <a:pt x="2855849" y="4269613"/>
                    <a:pt x="2970403" y="4157345"/>
                    <a:pt x="2977515" y="4016756"/>
                  </a:cubicBezTo>
                  <a:lnTo>
                    <a:pt x="2977515" y="4016756"/>
                  </a:lnTo>
                  <a:lnTo>
                    <a:pt x="2977515" y="256286"/>
                  </a:lnTo>
                  <a:lnTo>
                    <a:pt x="2977515" y="256286"/>
                  </a:lnTo>
                  <a:cubicBezTo>
                    <a:pt x="2970403" y="113538"/>
                    <a:pt x="2852293" y="0"/>
                    <a:pt x="2707767" y="0"/>
                  </a:cubicBezTo>
                  <a:close/>
                </a:path>
              </a:pathLst>
            </a:custGeom>
            <a:solidFill>
              <a:srgbClr val="22296A"/>
            </a:solidFill>
          </p:spPr>
        </p:sp>
        <p:sp>
          <p:nvSpPr>
            <p:cNvPr name="Freeform 8" id="8"/>
            <p:cNvSpPr/>
            <p:nvPr/>
          </p:nvSpPr>
          <p:spPr>
            <a:xfrm flipH="false" flipV="false" rot="0">
              <a:off x="691896" y="1576705"/>
              <a:ext cx="2638806" cy="3786759"/>
            </a:xfrm>
            <a:custGeom>
              <a:avLst/>
              <a:gdLst/>
              <a:ahLst/>
              <a:cxnLst/>
              <a:rect r="r" b="b" t="t" l="l"/>
              <a:pathLst>
                <a:path h="3786759" w="2638806">
                  <a:moveTo>
                    <a:pt x="238633" y="0"/>
                  </a:moveTo>
                  <a:cubicBezTo>
                    <a:pt x="106807" y="381"/>
                    <a:pt x="0" y="107315"/>
                    <a:pt x="0" y="239268"/>
                  </a:cubicBezTo>
                  <a:lnTo>
                    <a:pt x="0" y="3547491"/>
                  </a:lnTo>
                  <a:cubicBezTo>
                    <a:pt x="0" y="3679698"/>
                    <a:pt x="107188" y="3786759"/>
                    <a:pt x="239268" y="3786759"/>
                  </a:cubicBezTo>
                  <a:lnTo>
                    <a:pt x="2399538" y="3786759"/>
                  </a:lnTo>
                  <a:cubicBezTo>
                    <a:pt x="2531745" y="3786759"/>
                    <a:pt x="2638806" y="3679571"/>
                    <a:pt x="2638806" y="3547491"/>
                  </a:cubicBezTo>
                  <a:lnTo>
                    <a:pt x="2638806" y="239395"/>
                  </a:lnTo>
                  <a:cubicBezTo>
                    <a:pt x="2638806" y="107442"/>
                    <a:pt x="2531999" y="381"/>
                    <a:pt x="2400046" y="127"/>
                  </a:cubicBezTo>
                  <a:close/>
                </a:path>
              </a:pathLst>
            </a:custGeom>
            <a:solidFill>
              <a:srgbClr val="CDEACE"/>
            </a:solidFill>
          </p:spPr>
        </p:sp>
        <p:sp>
          <p:nvSpPr>
            <p:cNvPr name="Freeform 9" id="9"/>
            <p:cNvSpPr/>
            <p:nvPr/>
          </p:nvSpPr>
          <p:spPr>
            <a:xfrm flipH="false" flipV="false" rot="0">
              <a:off x="4256278" y="1351280"/>
              <a:ext cx="2977515" cy="4273042"/>
            </a:xfrm>
            <a:custGeom>
              <a:avLst/>
              <a:gdLst/>
              <a:ahLst/>
              <a:cxnLst/>
              <a:rect r="r" b="b" t="t" l="l"/>
              <a:pathLst>
                <a:path h="4273042" w="2977515">
                  <a:moveTo>
                    <a:pt x="270002" y="0"/>
                  </a:moveTo>
                  <a:cubicBezTo>
                    <a:pt x="120904" y="0"/>
                    <a:pt x="0" y="120904"/>
                    <a:pt x="0" y="270002"/>
                  </a:cubicBezTo>
                  <a:lnTo>
                    <a:pt x="0" y="4003040"/>
                  </a:lnTo>
                  <a:cubicBezTo>
                    <a:pt x="0" y="4149979"/>
                    <a:pt x="117348" y="4269486"/>
                    <a:pt x="263398" y="4273042"/>
                  </a:cubicBezTo>
                  <a:lnTo>
                    <a:pt x="2714371" y="4273042"/>
                  </a:lnTo>
                  <a:cubicBezTo>
                    <a:pt x="2855849" y="4269613"/>
                    <a:pt x="2970403" y="4157345"/>
                    <a:pt x="2977515" y="4016756"/>
                  </a:cubicBezTo>
                  <a:lnTo>
                    <a:pt x="2977515" y="4016756"/>
                  </a:lnTo>
                  <a:lnTo>
                    <a:pt x="2977515" y="256286"/>
                  </a:lnTo>
                  <a:lnTo>
                    <a:pt x="2977515" y="256286"/>
                  </a:lnTo>
                  <a:cubicBezTo>
                    <a:pt x="2970403" y="113538"/>
                    <a:pt x="2852293" y="0"/>
                    <a:pt x="2707767" y="0"/>
                  </a:cubicBezTo>
                  <a:close/>
                </a:path>
              </a:pathLst>
            </a:custGeom>
            <a:solidFill>
              <a:srgbClr val="22296A"/>
            </a:solidFill>
          </p:spPr>
        </p:sp>
      </p:grpSp>
      <p:grpSp>
        <p:nvGrpSpPr>
          <p:cNvPr name="Group 10" id="10"/>
          <p:cNvGrpSpPr>
            <a:grpSpLocks noChangeAspect="true"/>
          </p:cNvGrpSpPr>
          <p:nvPr/>
        </p:nvGrpSpPr>
        <p:grpSpPr>
          <a:xfrm rot="0">
            <a:off x="4376166" y="1513265"/>
            <a:ext cx="2638901" cy="3786692"/>
            <a:chOff x="0" y="0"/>
            <a:chExt cx="2638908" cy="3786696"/>
          </a:xfrm>
        </p:grpSpPr>
        <p:sp>
          <p:nvSpPr>
            <p:cNvPr name="Freeform 11" id="11"/>
            <p:cNvSpPr/>
            <p:nvPr/>
          </p:nvSpPr>
          <p:spPr>
            <a:xfrm flipH="false" flipV="false" rot="0">
              <a:off x="0" y="0"/>
              <a:ext cx="2638806" cy="3786632"/>
            </a:xfrm>
            <a:custGeom>
              <a:avLst/>
              <a:gdLst/>
              <a:ahLst/>
              <a:cxnLst/>
              <a:rect r="r" b="b" t="t" l="l"/>
              <a:pathLst>
                <a:path h="3786632" w="2638806">
                  <a:moveTo>
                    <a:pt x="238633" y="0"/>
                  </a:moveTo>
                  <a:cubicBezTo>
                    <a:pt x="106807" y="381"/>
                    <a:pt x="0" y="107315"/>
                    <a:pt x="0" y="239268"/>
                  </a:cubicBezTo>
                  <a:lnTo>
                    <a:pt x="0" y="3547364"/>
                  </a:lnTo>
                  <a:cubicBezTo>
                    <a:pt x="0" y="3679571"/>
                    <a:pt x="107188" y="3786632"/>
                    <a:pt x="239268" y="3786632"/>
                  </a:cubicBezTo>
                  <a:lnTo>
                    <a:pt x="2399538" y="3786632"/>
                  </a:lnTo>
                  <a:cubicBezTo>
                    <a:pt x="2531745" y="3786632"/>
                    <a:pt x="2638806" y="3679444"/>
                    <a:pt x="2638806" y="3547364"/>
                  </a:cubicBezTo>
                  <a:lnTo>
                    <a:pt x="2638806" y="239268"/>
                  </a:lnTo>
                  <a:cubicBezTo>
                    <a:pt x="2638806" y="107315"/>
                    <a:pt x="2531999" y="254"/>
                    <a:pt x="2400046" y="0"/>
                  </a:cubicBezTo>
                  <a:close/>
                </a:path>
              </a:pathLst>
            </a:custGeom>
            <a:solidFill>
              <a:srgbClr val="CDEACE"/>
            </a:solidFill>
          </p:spPr>
        </p:sp>
      </p:grpSp>
      <p:grpSp>
        <p:nvGrpSpPr>
          <p:cNvPr name="Group 12" id="12"/>
          <p:cNvGrpSpPr>
            <a:grpSpLocks noChangeAspect="true"/>
          </p:cNvGrpSpPr>
          <p:nvPr/>
        </p:nvGrpSpPr>
        <p:grpSpPr>
          <a:xfrm rot="0">
            <a:off x="395278" y="5978757"/>
            <a:ext cx="3104531" cy="4400017"/>
            <a:chOff x="0" y="0"/>
            <a:chExt cx="3104528" cy="4400017"/>
          </a:xfrm>
        </p:grpSpPr>
        <p:sp>
          <p:nvSpPr>
            <p:cNvPr name="Freeform 13" id="13"/>
            <p:cNvSpPr/>
            <p:nvPr/>
          </p:nvSpPr>
          <p:spPr>
            <a:xfrm flipH="false" flipV="false" rot="0">
              <a:off x="63500" y="63500"/>
              <a:ext cx="2977642" cy="4273042"/>
            </a:xfrm>
            <a:custGeom>
              <a:avLst/>
              <a:gdLst/>
              <a:ahLst/>
              <a:cxnLst/>
              <a:rect r="r" b="b" t="t" l="l"/>
              <a:pathLst>
                <a:path h="4273042" w="2977642">
                  <a:moveTo>
                    <a:pt x="270002" y="0"/>
                  </a:moveTo>
                  <a:cubicBezTo>
                    <a:pt x="120904" y="0"/>
                    <a:pt x="0" y="120904"/>
                    <a:pt x="0" y="270002"/>
                  </a:cubicBezTo>
                  <a:lnTo>
                    <a:pt x="0" y="4003040"/>
                  </a:lnTo>
                  <a:cubicBezTo>
                    <a:pt x="0" y="4149979"/>
                    <a:pt x="117348" y="4269486"/>
                    <a:pt x="263398" y="4273042"/>
                  </a:cubicBezTo>
                  <a:lnTo>
                    <a:pt x="2714498" y="4273042"/>
                  </a:lnTo>
                  <a:cubicBezTo>
                    <a:pt x="2855976" y="4269613"/>
                    <a:pt x="2970530" y="4157345"/>
                    <a:pt x="2977642" y="4016756"/>
                  </a:cubicBezTo>
                  <a:lnTo>
                    <a:pt x="2977642" y="4016756"/>
                  </a:lnTo>
                  <a:lnTo>
                    <a:pt x="2977642" y="256286"/>
                  </a:lnTo>
                  <a:lnTo>
                    <a:pt x="2977642" y="256286"/>
                  </a:lnTo>
                  <a:cubicBezTo>
                    <a:pt x="2970403" y="113538"/>
                    <a:pt x="2852293" y="0"/>
                    <a:pt x="2707767" y="0"/>
                  </a:cubicBezTo>
                  <a:close/>
                </a:path>
              </a:pathLst>
            </a:custGeom>
            <a:solidFill>
              <a:srgbClr val="22296A"/>
            </a:solidFill>
          </p:spPr>
        </p:sp>
        <p:sp>
          <p:nvSpPr>
            <p:cNvPr name="Freeform 14" id="14"/>
            <p:cNvSpPr/>
            <p:nvPr/>
          </p:nvSpPr>
          <p:spPr>
            <a:xfrm flipH="false" flipV="false" rot="0">
              <a:off x="233045" y="306705"/>
              <a:ext cx="2638806" cy="3786632"/>
            </a:xfrm>
            <a:custGeom>
              <a:avLst/>
              <a:gdLst/>
              <a:ahLst/>
              <a:cxnLst/>
              <a:rect r="r" b="b" t="t" l="l"/>
              <a:pathLst>
                <a:path h="3786632" w="2638806">
                  <a:moveTo>
                    <a:pt x="239268" y="0"/>
                  </a:moveTo>
                  <a:cubicBezTo>
                    <a:pt x="107061" y="0"/>
                    <a:pt x="0" y="107188"/>
                    <a:pt x="0" y="239268"/>
                  </a:cubicBezTo>
                  <a:lnTo>
                    <a:pt x="0" y="3547364"/>
                  </a:lnTo>
                  <a:cubicBezTo>
                    <a:pt x="0" y="3679571"/>
                    <a:pt x="107188" y="3786632"/>
                    <a:pt x="239268" y="3786632"/>
                  </a:cubicBezTo>
                  <a:lnTo>
                    <a:pt x="2399538" y="3786632"/>
                  </a:lnTo>
                  <a:cubicBezTo>
                    <a:pt x="2531618" y="3786632"/>
                    <a:pt x="2638806" y="3679571"/>
                    <a:pt x="2638806" y="3547491"/>
                  </a:cubicBezTo>
                  <a:lnTo>
                    <a:pt x="2638806" y="3547491"/>
                  </a:lnTo>
                  <a:lnTo>
                    <a:pt x="2638806" y="239268"/>
                  </a:lnTo>
                  <a:lnTo>
                    <a:pt x="2638806" y="239268"/>
                  </a:lnTo>
                  <a:cubicBezTo>
                    <a:pt x="2638806" y="107188"/>
                    <a:pt x="2531618" y="0"/>
                    <a:pt x="2399538" y="0"/>
                  </a:cubicBezTo>
                  <a:close/>
                </a:path>
              </a:pathLst>
            </a:custGeom>
            <a:solidFill>
              <a:srgbClr val="CDEACE"/>
            </a:solidFill>
          </p:spPr>
        </p:sp>
      </p:grpSp>
      <p:grpSp>
        <p:nvGrpSpPr>
          <p:cNvPr name="Group 15" id="15"/>
          <p:cNvGrpSpPr>
            <a:grpSpLocks noChangeAspect="true"/>
          </p:cNvGrpSpPr>
          <p:nvPr/>
        </p:nvGrpSpPr>
        <p:grpSpPr>
          <a:xfrm rot="0">
            <a:off x="4129240" y="5978757"/>
            <a:ext cx="3104531" cy="4400017"/>
            <a:chOff x="0" y="0"/>
            <a:chExt cx="3104528" cy="4400017"/>
          </a:xfrm>
        </p:grpSpPr>
        <p:sp>
          <p:nvSpPr>
            <p:cNvPr name="Freeform 16" id="16"/>
            <p:cNvSpPr/>
            <p:nvPr/>
          </p:nvSpPr>
          <p:spPr>
            <a:xfrm flipH="false" flipV="false" rot="0">
              <a:off x="63500" y="63500"/>
              <a:ext cx="2977642" cy="4273042"/>
            </a:xfrm>
            <a:custGeom>
              <a:avLst/>
              <a:gdLst/>
              <a:ahLst/>
              <a:cxnLst/>
              <a:rect r="r" b="b" t="t" l="l"/>
              <a:pathLst>
                <a:path h="4273042" w="2977642">
                  <a:moveTo>
                    <a:pt x="270002" y="0"/>
                  </a:moveTo>
                  <a:cubicBezTo>
                    <a:pt x="120904" y="0"/>
                    <a:pt x="0" y="120904"/>
                    <a:pt x="0" y="270002"/>
                  </a:cubicBezTo>
                  <a:lnTo>
                    <a:pt x="0" y="4003040"/>
                  </a:lnTo>
                  <a:cubicBezTo>
                    <a:pt x="0" y="4149979"/>
                    <a:pt x="117348" y="4269486"/>
                    <a:pt x="263398" y="4273042"/>
                  </a:cubicBezTo>
                  <a:lnTo>
                    <a:pt x="2714498" y="4273042"/>
                  </a:lnTo>
                  <a:cubicBezTo>
                    <a:pt x="2855976" y="4269613"/>
                    <a:pt x="2970530" y="4157345"/>
                    <a:pt x="2977642" y="4016756"/>
                  </a:cubicBezTo>
                  <a:lnTo>
                    <a:pt x="2977642" y="4016756"/>
                  </a:lnTo>
                  <a:lnTo>
                    <a:pt x="2977642" y="256286"/>
                  </a:lnTo>
                  <a:lnTo>
                    <a:pt x="2977642" y="256286"/>
                  </a:lnTo>
                  <a:cubicBezTo>
                    <a:pt x="2970403" y="113538"/>
                    <a:pt x="2852293" y="0"/>
                    <a:pt x="2707767" y="0"/>
                  </a:cubicBezTo>
                  <a:close/>
                </a:path>
              </a:pathLst>
            </a:custGeom>
            <a:solidFill>
              <a:srgbClr val="22296A"/>
            </a:solidFill>
          </p:spPr>
        </p:sp>
        <p:sp>
          <p:nvSpPr>
            <p:cNvPr name="Freeform 17" id="17"/>
            <p:cNvSpPr/>
            <p:nvPr/>
          </p:nvSpPr>
          <p:spPr>
            <a:xfrm flipH="false" flipV="false" rot="0">
              <a:off x="247015" y="306705"/>
              <a:ext cx="2638806" cy="3786759"/>
            </a:xfrm>
            <a:custGeom>
              <a:avLst/>
              <a:gdLst/>
              <a:ahLst/>
              <a:cxnLst/>
              <a:rect r="r" b="b" t="t" l="l"/>
              <a:pathLst>
                <a:path h="3786759" w="2638806">
                  <a:moveTo>
                    <a:pt x="2399538" y="3786759"/>
                  </a:moveTo>
                  <a:lnTo>
                    <a:pt x="239268" y="3786759"/>
                  </a:lnTo>
                  <a:cubicBezTo>
                    <a:pt x="107061" y="3786759"/>
                    <a:pt x="0" y="3679571"/>
                    <a:pt x="0" y="3547491"/>
                  </a:cubicBezTo>
                  <a:lnTo>
                    <a:pt x="0" y="239268"/>
                  </a:lnTo>
                  <a:cubicBezTo>
                    <a:pt x="0" y="107061"/>
                    <a:pt x="107188" y="0"/>
                    <a:pt x="239268" y="0"/>
                  </a:cubicBezTo>
                  <a:lnTo>
                    <a:pt x="2399538" y="0"/>
                  </a:lnTo>
                  <a:cubicBezTo>
                    <a:pt x="2531745" y="0"/>
                    <a:pt x="2638806" y="107188"/>
                    <a:pt x="2638806" y="239268"/>
                  </a:cubicBezTo>
                  <a:lnTo>
                    <a:pt x="2638806" y="3547364"/>
                  </a:lnTo>
                  <a:cubicBezTo>
                    <a:pt x="2638806" y="3679571"/>
                    <a:pt x="2531618" y="3786632"/>
                    <a:pt x="2399538" y="3786632"/>
                  </a:cubicBezTo>
                </a:path>
              </a:pathLst>
            </a:custGeom>
            <a:solidFill>
              <a:srgbClr val="CDEACE"/>
            </a:solidFill>
          </p:spPr>
        </p:sp>
      </p:grpSp>
      <p:sp>
        <p:nvSpPr>
          <p:cNvPr name="Freeform 18" id="18"/>
          <p:cNvSpPr/>
          <p:nvPr/>
        </p:nvSpPr>
        <p:spPr>
          <a:xfrm flipH="false" flipV="false" rot="0">
            <a:off x="1072629" y="1673952"/>
            <a:ext cx="1751086" cy="1751086"/>
          </a:xfrm>
          <a:custGeom>
            <a:avLst/>
            <a:gdLst/>
            <a:ahLst/>
            <a:cxnLst/>
            <a:rect r="r" b="b" t="t" l="l"/>
            <a:pathLst>
              <a:path h="1751086" w="1751086">
                <a:moveTo>
                  <a:pt x="0" y="0"/>
                </a:moveTo>
                <a:lnTo>
                  <a:pt x="1751086" y="0"/>
                </a:lnTo>
                <a:lnTo>
                  <a:pt x="1751086" y="1751086"/>
                </a:lnTo>
                <a:lnTo>
                  <a:pt x="0" y="1751086"/>
                </a:lnTo>
                <a:lnTo>
                  <a:pt x="0" y="0"/>
                </a:lnTo>
                <a:close/>
              </a:path>
            </a:pathLst>
          </a:custGeom>
          <a:blipFill>
            <a:blip r:embed="rId2"/>
            <a:stretch>
              <a:fillRect l="0" t="0" r="0" b="0"/>
            </a:stretch>
          </a:blipFill>
        </p:spPr>
      </p:sp>
      <p:sp>
        <p:nvSpPr>
          <p:cNvPr name="Freeform 19" id="19"/>
          <p:cNvSpPr/>
          <p:nvPr/>
        </p:nvSpPr>
        <p:spPr>
          <a:xfrm flipH="false" flipV="false" rot="0">
            <a:off x="4806591" y="1673952"/>
            <a:ext cx="1751086" cy="1751086"/>
          </a:xfrm>
          <a:custGeom>
            <a:avLst/>
            <a:gdLst/>
            <a:ahLst/>
            <a:cxnLst/>
            <a:rect r="r" b="b" t="t" l="l"/>
            <a:pathLst>
              <a:path h="1751086" w="1751086">
                <a:moveTo>
                  <a:pt x="0" y="0"/>
                </a:moveTo>
                <a:lnTo>
                  <a:pt x="1751086" y="0"/>
                </a:lnTo>
                <a:lnTo>
                  <a:pt x="1751086" y="1751086"/>
                </a:lnTo>
                <a:lnTo>
                  <a:pt x="0" y="1751086"/>
                </a:lnTo>
                <a:lnTo>
                  <a:pt x="0" y="0"/>
                </a:lnTo>
                <a:close/>
              </a:path>
            </a:pathLst>
          </a:custGeom>
          <a:blipFill>
            <a:blip r:embed="rId2"/>
            <a:stretch>
              <a:fillRect l="0" t="0" r="0" b="0"/>
            </a:stretch>
          </a:blipFill>
        </p:spPr>
      </p:sp>
      <p:sp>
        <p:nvSpPr>
          <p:cNvPr name="Freeform 20" id="20"/>
          <p:cNvSpPr/>
          <p:nvPr/>
        </p:nvSpPr>
        <p:spPr>
          <a:xfrm flipH="false" flipV="false" rot="0">
            <a:off x="1072629" y="6428432"/>
            <a:ext cx="1751086" cy="1751086"/>
          </a:xfrm>
          <a:custGeom>
            <a:avLst/>
            <a:gdLst/>
            <a:ahLst/>
            <a:cxnLst/>
            <a:rect r="r" b="b" t="t" l="l"/>
            <a:pathLst>
              <a:path h="1751086" w="1751086">
                <a:moveTo>
                  <a:pt x="0" y="0"/>
                </a:moveTo>
                <a:lnTo>
                  <a:pt x="1751086" y="0"/>
                </a:lnTo>
                <a:lnTo>
                  <a:pt x="1751086" y="1751086"/>
                </a:lnTo>
                <a:lnTo>
                  <a:pt x="0" y="1751086"/>
                </a:lnTo>
                <a:lnTo>
                  <a:pt x="0" y="0"/>
                </a:lnTo>
                <a:close/>
              </a:path>
            </a:pathLst>
          </a:custGeom>
          <a:blipFill>
            <a:blip r:embed="rId2"/>
            <a:stretch>
              <a:fillRect l="0" t="0" r="0" b="0"/>
            </a:stretch>
          </a:blipFill>
        </p:spPr>
      </p:sp>
      <p:sp>
        <p:nvSpPr>
          <p:cNvPr name="Freeform 21" id="21"/>
          <p:cNvSpPr/>
          <p:nvPr/>
        </p:nvSpPr>
        <p:spPr>
          <a:xfrm flipH="false" flipV="false" rot="0">
            <a:off x="4806591" y="6428432"/>
            <a:ext cx="1751086" cy="1751086"/>
          </a:xfrm>
          <a:custGeom>
            <a:avLst/>
            <a:gdLst/>
            <a:ahLst/>
            <a:cxnLst/>
            <a:rect r="r" b="b" t="t" l="l"/>
            <a:pathLst>
              <a:path h="1751086" w="1751086">
                <a:moveTo>
                  <a:pt x="0" y="0"/>
                </a:moveTo>
                <a:lnTo>
                  <a:pt x="1751086" y="0"/>
                </a:lnTo>
                <a:lnTo>
                  <a:pt x="1751086" y="1751086"/>
                </a:lnTo>
                <a:lnTo>
                  <a:pt x="0" y="1751086"/>
                </a:lnTo>
                <a:lnTo>
                  <a:pt x="0" y="0"/>
                </a:lnTo>
                <a:close/>
              </a:path>
            </a:pathLst>
          </a:custGeom>
          <a:blipFill>
            <a:blip r:embed="rId2"/>
            <a:stretch>
              <a:fillRect l="0" t="0" r="0" b="0"/>
            </a:stretch>
          </a:blipFill>
        </p:spPr>
      </p:sp>
      <p:grpSp>
        <p:nvGrpSpPr>
          <p:cNvPr name="Group 22" id="22"/>
          <p:cNvGrpSpPr>
            <a:grpSpLocks noChangeAspect="true"/>
          </p:cNvGrpSpPr>
          <p:nvPr/>
        </p:nvGrpSpPr>
        <p:grpSpPr>
          <a:xfrm rot="0">
            <a:off x="817483" y="4938560"/>
            <a:ext cx="507587" cy="507644"/>
            <a:chOff x="0" y="0"/>
            <a:chExt cx="507594" cy="507644"/>
          </a:xfrm>
        </p:grpSpPr>
        <p:sp>
          <p:nvSpPr>
            <p:cNvPr name="Freeform 23" id="23"/>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6995" y="380492"/>
                    <a:pt x="189865" y="380619"/>
                  </a:cubicBezTo>
                  <a:lnTo>
                    <a:pt x="190627" y="380619"/>
                  </a:lnTo>
                  <a:cubicBezTo>
                    <a:pt x="295402" y="380365"/>
                    <a:pt x="380619" y="295148"/>
                    <a:pt x="380619" y="190373"/>
                  </a:cubicBezTo>
                  <a:cubicBezTo>
                    <a:pt x="380619" y="85344"/>
                    <a:pt x="295275" y="0"/>
                    <a:pt x="190246" y="0"/>
                  </a:cubicBezTo>
                  <a:close/>
                </a:path>
              </a:pathLst>
            </a:custGeom>
            <a:solidFill>
              <a:srgbClr val="FF3838"/>
            </a:solidFill>
          </p:spPr>
        </p:sp>
        <p:sp>
          <p:nvSpPr>
            <p:cNvPr name="Freeform 24" id="24"/>
            <p:cNvSpPr/>
            <p:nvPr/>
          </p:nvSpPr>
          <p:spPr>
            <a:xfrm flipH="false" flipV="false" rot="0">
              <a:off x="161798" y="163068"/>
              <a:ext cx="282194" cy="281178"/>
            </a:xfrm>
            <a:custGeom>
              <a:avLst/>
              <a:gdLst/>
              <a:ahLst/>
              <a:cxnLst/>
              <a:rect r="r" b="b" t="t" l="l"/>
              <a:pathLst>
                <a:path h="281178" w="282194">
                  <a:moveTo>
                    <a:pt x="186563" y="0"/>
                  </a:moveTo>
                  <a:lnTo>
                    <a:pt x="0" y="193294"/>
                  </a:lnTo>
                  <a:lnTo>
                    <a:pt x="86487" y="281051"/>
                  </a:lnTo>
                  <a:cubicBezTo>
                    <a:pt x="88138" y="281051"/>
                    <a:pt x="89789" y="281178"/>
                    <a:pt x="91567" y="281178"/>
                  </a:cubicBezTo>
                  <a:lnTo>
                    <a:pt x="92329" y="281178"/>
                  </a:lnTo>
                  <a:cubicBezTo>
                    <a:pt x="195834" y="280924"/>
                    <a:pt x="280162" y="197739"/>
                    <a:pt x="282194" y="94742"/>
                  </a:cubicBezTo>
                  <a:lnTo>
                    <a:pt x="186563" y="0"/>
                  </a:lnTo>
                  <a:close/>
                </a:path>
              </a:pathLst>
            </a:custGeom>
            <a:solidFill>
              <a:srgbClr val="CF2323"/>
            </a:solidFill>
          </p:spPr>
        </p:sp>
        <p:sp>
          <p:nvSpPr>
            <p:cNvPr name="Freeform 25" id="25"/>
            <p:cNvSpPr/>
            <p:nvPr/>
          </p:nvSpPr>
          <p:spPr>
            <a:xfrm flipH="false" flipV="false" rot="0">
              <a:off x="136017" y="147066"/>
              <a:ext cx="235077" cy="223139"/>
            </a:xfrm>
            <a:custGeom>
              <a:avLst/>
              <a:gdLst/>
              <a:ahLst/>
              <a:cxnLst/>
              <a:rect r="r" b="b" t="t" l="l"/>
              <a:pathLst>
                <a:path h="223139" w="235077">
                  <a:moveTo>
                    <a:pt x="216789" y="19431"/>
                  </a:moveTo>
                  <a:cubicBezTo>
                    <a:pt x="206121" y="7874"/>
                    <a:pt x="196469" y="0"/>
                    <a:pt x="184785" y="10668"/>
                  </a:cubicBezTo>
                  <a:lnTo>
                    <a:pt x="11557" y="170434"/>
                  </a:lnTo>
                  <a:cubicBezTo>
                    <a:pt x="0" y="181102"/>
                    <a:pt x="7239" y="191262"/>
                    <a:pt x="17907" y="202946"/>
                  </a:cubicBezTo>
                  <a:cubicBezTo>
                    <a:pt x="28575" y="214630"/>
                    <a:pt x="38735" y="223139"/>
                    <a:pt x="50292" y="212471"/>
                  </a:cubicBezTo>
                  <a:lnTo>
                    <a:pt x="223520" y="52705"/>
                  </a:lnTo>
                  <a:cubicBezTo>
                    <a:pt x="235077" y="42037"/>
                    <a:pt x="227457" y="31115"/>
                    <a:pt x="216789" y="19431"/>
                  </a:cubicBezTo>
                  <a:close/>
                </a:path>
              </a:pathLst>
            </a:custGeom>
            <a:solidFill>
              <a:srgbClr val="FFFFFF"/>
            </a:solidFill>
          </p:spPr>
        </p:sp>
        <p:sp>
          <p:nvSpPr>
            <p:cNvPr name="Freeform 26" id="26"/>
            <p:cNvSpPr/>
            <p:nvPr/>
          </p:nvSpPr>
          <p:spPr>
            <a:xfrm flipH="false" flipV="false" rot="0">
              <a:off x="135890" y="147066"/>
              <a:ext cx="235077" cy="223139"/>
            </a:xfrm>
            <a:custGeom>
              <a:avLst/>
              <a:gdLst/>
              <a:ahLst/>
              <a:cxnLst/>
              <a:rect r="r" b="b" t="t" l="l"/>
              <a:pathLst>
                <a:path h="223139" w="235077">
                  <a:moveTo>
                    <a:pt x="18288" y="19431"/>
                  </a:moveTo>
                  <a:cubicBezTo>
                    <a:pt x="28956" y="7874"/>
                    <a:pt x="38608" y="0"/>
                    <a:pt x="50292" y="10668"/>
                  </a:cubicBezTo>
                  <a:lnTo>
                    <a:pt x="223520" y="170434"/>
                  </a:lnTo>
                  <a:cubicBezTo>
                    <a:pt x="235077" y="181102"/>
                    <a:pt x="227838" y="191262"/>
                    <a:pt x="217170" y="202946"/>
                  </a:cubicBezTo>
                  <a:cubicBezTo>
                    <a:pt x="206502" y="214630"/>
                    <a:pt x="196342" y="223139"/>
                    <a:pt x="184785" y="212471"/>
                  </a:cubicBezTo>
                  <a:lnTo>
                    <a:pt x="11557" y="52705"/>
                  </a:lnTo>
                  <a:cubicBezTo>
                    <a:pt x="0" y="42037"/>
                    <a:pt x="7620" y="30988"/>
                    <a:pt x="18288" y="19431"/>
                  </a:cubicBezTo>
                  <a:close/>
                </a:path>
              </a:pathLst>
            </a:custGeom>
            <a:solidFill>
              <a:srgbClr val="FFFFFF"/>
            </a:solidFill>
          </p:spPr>
        </p:sp>
      </p:grpSp>
      <p:grpSp>
        <p:nvGrpSpPr>
          <p:cNvPr name="Group 27" id="27"/>
          <p:cNvGrpSpPr>
            <a:grpSpLocks noChangeAspect="true"/>
          </p:cNvGrpSpPr>
          <p:nvPr/>
        </p:nvGrpSpPr>
        <p:grpSpPr>
          <a:xfrm rot="0">
            <a:off x="817483" y="9695107"/>
            <a:ext cx="507587" cy="507644"/>
            <a:chOff x="0" y="0"/>
            <a:chExt cx="507594" cy="507644"/>
          </a:xfrm>
        </p:grpSpPr>
        <p:sp>
          <p:nvSpPr>
            <p:cNvPr name="Freeform 28" id="28"/>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323"/>
                    <a:pt x="87122" y="380619"/>
                    <a:pt x="190246" y="380619"/>
                  </a:cubicBezTo>
                  <a:cubicBezTo>
                    <a:pt x="295148" y="380619"/>
                    <a:pt x="380619" y="295275"/>
                    <a:pt x="380619" y="190373"/>
                  </a:cubicBezTo>
                  <a:cubicBezTo>
                    <a:pt x="380619" y="85471"/>
                    <a:pt x="295275" y="0"/>
                    <a:pt x="190246" y="0"/>
                  </a:cubicBezTo>
                  <a:close/>
                </a:path>
              </a:pathLst>
            </a:custGeom>
            <a:solidFill>
              <a:srgbClr val="FF3838"/>
            </a:solidFill>
          </p:spPr>
        </p:sp>
        <p:sp>
          <p:nvSpPr>
            <p:cNvPr name="Freeform 29" id="29"/>
            <p:cNvSpPr/>
            <p:nvPr/>
          </p:nvSpPr>
          <p:spPr>
            <a:xfrm flipH="false" flipV="false" rot="0">
              <a:off x="161798" y="162941"/>
              <a:ext cx="282194" cy="281305"/>
            </a:xfrm>
            <a:custGeom>
              <a:avLst/>
              <a:gdLst/>
              <a:ahLst/>
              <a:cxnLst/>
              <a:rect r="r" b="b" t="t" l="l"/>
              <a:pathLst>
                <a:path h="281305" w="282194">
                  <a:moveTo>
                    <a:pt x="282194" y="94742"/>
                  </a:moveTo>
                  <a:lnTo>
                    <a:pt x="186563" y="0"/>
                  </a:lnTo>
                  <a:lnTo>
                    <a:pt x="0" y="193421"/>
                  </a:lnTo>
                  <a:lnTo>
                    <a:pt x="86487" y="281178"/>
                  </a:lnTo>
                  <a:cubicBezTo>
                    <a:pt x="88265" y="281178"/>
                    <a:pt x="90043" y="281305"/>
                    <a:pt x="91948" y="281305"/>
                  </a:cubicBezTo>
                  <a:cubicBezTo>
                    <a:pt x="195580" y="281305"/>
                    <a:pt x="280162" y="197993"/>
                    <a:pt x="282194" y="94869"/>
                  </a:cubicBezTo>
                  <a:close/>
                </a:path>
              </a:pathLst>
            </a:custGeom>
            <a:solidFill>
              <a:srgbClr val="CF2323"/>
            </a:solidFill>
          </p:spPr>
        </p:sp>
        <p:sp>
          <p:nvSpPr>
            <p:cNvPr name="Freeform 30" id="30"/>
            <p:cNvSpPr/>
            <p:nvPr/>
          </p:nvSpPr>
          <p:spPr>
            <a:xfrm flipH="false" flipV="false" rot="0">
              <a:off x="136017" y="147066"/>
              <a:ext cx="235077" cy="223139"/>
            </a:xfrm>
            <a:custGeom>
              <a:avLst/>
              <a:gdLst/>
              <a:ahLst/>
              <a:cxnLst/>
              <a:rect r="r" b="b" t="t" l="l"/>
              <a:pathLst>
                <a:path h="223139" w="235077">
                  <a:moveTo>
                    <a:pt x="216789" y="19431"/>
                  </a:moveTo>
                  <a:cubicBezTo>
                    <a:pt x="206121" y="7874"/>
                    <a:pt x="196469" y="0"/>
                    <a:pt x="184785" y="10668"/>
                  </a:cubicBezTo>
                  <a:lnTo>
                    <a:pt x="11557" y="170434"/>
                  </a:lnTo>
                  <a:cubicBezTo>
                    <a:pt x="0" y="181102"/>
                    <a:pt x="7239" y="191262"/>
                    <a:pt x="17907" y="202946"/>
                  </a:cubicBezTo>
                  <a:cubicBezTo>
                    <a:pt x="28575" y="214630"/>
                    <a:pt x="38735" y="223139"/>
                    <a:pt x="50292" y="212471"/>
                  </a:cubicBezTo>
                  <a:lnTo>
                    <a:pt x="223520" y="52705"/>
                  </a:lnTo>
                  <a:cubicBezTo>
                    <a:pt x="235077" y="42037"/>
                    <a:pt x="227457" y="31115"/>
                    <a:pt x="216789" y="19431"/>
                  </a:cubicBezTo>
                  <a:close/>
                </a:path>
              </a:pathLst>
            </a:custGeom>
            <a:solidFill>
              <a:srgbClr val="FFFFFF"/>
            </a:solidFill>
          </p:spPr>
        </p:sp>
        <p:sp>
          <p:nvSpPr>
            <p:cNvPr name="Freeform 31" id="31"/>
            <p:cNvSpPr/>
            <p:nvPr/>
          </p:nvSpPr>
          <p:spPr>
            <a:xfrm flipH="false" flipV="false" rot="0">
              <a:off x="135890" y="147066"/>
              <a:ext cx="235077" cy="223139"/>
            </a:xfrm>
            <a:custGeom>
              <a:avLst/>
              <a:gdLst/>
              <a:ahLst/>
              <a:cxnLst/>
              <a:rect r="r" b="b" t="t" l="l"/>
              <a:pathLst>
                <a:path h="223139" w="235077">
                  <a:moveTo>
                    <a:pt x="18288" y="19431"/>
                  </a:moveTo>
                  <a:cubicBezTo>
                    <a:pt x="28956" y="7874"/>
                    <a:pt x="38608" y="0"/>
                    <a:pt x="50292" y="10668"/>
                  </a:cubicBezTo>
                  <a:lnTo>
                    <a:pt x="223520" y="170434"/>
                  </a:lnTo>
                  <a:cubicBezTo>
                    <a:pt x="235077" y="181102"/>
                    <a:pt x="227838" y="191262"/>
                    <a:pt x="217170" y="202946"/>
                  </a:cubicBezTo>
                  <a:cubicBezTo>
                    <a:pt x="206502" y="214630"/>
                    <a:pt x="196342" y="223139"/>
                    <a:pt x="184785" y="212471"/>
                  </a:cubicBezTo>
                  <a:lnTo>
                    <a:pt x="11557" y="52705"/>
                  </a:lnTo>
                  <a:cubicBezTo>
                    <a:pt x="0" y="42037"/>
                    <a:pt x="7620" y="30988"/>
                    <a:pt x="18288" y="19431"/>
                  </a:cubicBezTo>
                  <a:close/>
                </a:path>
              </a:pathLst>
            </a:custGeom>
            <a:solidFill>
              <a:srgbClr val="FFFFFF"/>
            </a:solidFill>
          </p:spPr>
        </p:sp>
      </p:grpSp>
      <p:grpSp>
        <p:nvGrpSpPr>
          <p:cNvPr name="Group 32" id="32"/>
          <p:cNvGrpSpPr>
            <a:grpSpLocks noChangeAspect="true"/>
          </p:cNvGrpSpPr>
          <p:nvPr/>
        </p:nvGrpSpPr>
        <p:grpSpPr>
          <a:xfrm rot="0">
            <a:off x="2571064" y="4938560"/>
            <a:ext cx="507587" cy="507644"/>
            <a:chOff x="0" y="0"/>
            <a:chExt cx="507594" cy="507644"/>
          </a:xfrm>
        </p:grpSpPr>
        <p:sp>
          <p:nvSpPr>
            <p:cNvPr name="Freeform 33" id="33"/>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6995" y="380492"/>
                    <a:pt x="189865" y="380619"/>
                  </a:cubicBezTo>
                  <a:lnTo>
                    <a:pt x="190627" y="380619"/>
                  </a:lnTo>
                  <a:cubicBezTo>
                    <a:pt x="295402" y="380365"/>
                    <a:pt x="380619" y="295148"/>
                    <a:pt x="380619" y="190373"/>
                  </a:cubicBezTo>
                  <a:cubicBezTo>
                    <a:pt x="380619" y="85344"/>
                    <a:pt x="295275" y="0"/>
                    <a:pt x="190246" y="0"/>
                  </a:cubicBezTo>
                  <a:close/>
                </a:path>
              </a:pathLst>
            </a:custGeom>
            <a:solidFill>
              <a:srgbClr val="86D008"/>
            </a:solidFill>
          </p:spPr>
        </p:sp>
        <p:sp>
          <p:nvSpPr>
            <p:cNvPr name="Freeform 34" id="34"/>
            <p:cNvSpPr/>
            <p:nvPr/>
          </p:nvSpPr>
          <p:spPr>
            <a:xfrm flipH="false" flipV="false" rot="0">
              <a:off x="184404" y="168910"/>
              <a:ext cx="259715" cy="272669"/>
            </a:xfrm>
            <a:custGeom>
              <a:avLst/>
              <a:gdLst/>
              <a:ahLst/>
              <a:cxnLst/>
              <a:rect r="r" b="b" t="t" l="l"/>
              <a:pathLst>
                <a:path h="272669" w="259715">
                  <a:moveTo>
                    <a:pt x="172085" y="0"/>
                  </a:moveTo>
                  <a:lnTo>
                    <a:pt x="0" y="172085"/>
                  </a:lnTo>
                  <a:lnTo>
                    <a:pt x="100584" y="272669"/>
                  </a:lnTo>
                  <a:cubicBezTo>
                    <a:pt x="189865" y="257937"/>
                    <a:pt x="258445" y="180721"/>
                    <a:pt x="259715" y="87630"/>
                  </a:cubicBezTo>
                  <a:lnTo>
                    <a:pt x="172085" y="0"/>
                  </a:lnTo>
                  <a:close/>
                </a:path>
              </a:pathLst>
            </a:custGeom>
            <a:solidFill>
              <a:srgbClr val="5DAD07"/>
            </a:solidFill>
          </p:spPr>
        </p:sp>
        <p:sp>
          <p:nvSpPr>
            <p:cNvPr name="Freeform 35" id="35"/>
            <p:cNvSpPr/>
            <p:nvPr/>
          </p:nvSpPr>
          <p:spPr>
            <a:xfrm flipH="false" flipV="false" rot="0">
              <a:off x="120015" y="152654"/>
              <a:ext cx="259080" cy="201549"/>
            </a:xfrm>
            <a:custGeom>
              <a:avLst/>
              <a:gdLst/>
              <a:ahLst/>
              <a:cxnLst/>
              <a:rect r="r" b="b" t="t" l="l"/>
              <a:pathLst>
                <a:path h="201549" w="259080">
                  <a:moveTo>
                    <a:pt x="240284" y="19939"/>
                  </a:moveTo>
                  <a:cubicBezTo>
                    <a:pt x="229235" y="8001"/>
                    <a:pt x="219329" y="0"/>
                    <a:pt x="207391" y="10922"/>
                  </a:cubicBezTo>
                  <a:lnTo>
                    <a:pt x="85598" y="123317"/>
                  </a:lnTo>
                  <a:lnTo>
                    <a:pt x="54864" y="88138"/>
                  </a:lnTo>
                  <a:cubicBezTo>
                    <a:pt x="44196" y="75946"/>
                    <a:pt x="33401" y="82931"/>
                    <a:pt x="21209" y="93599"/>
                  </a:cubicBezTo>
                  <a:cubicBezTo>
                    <a:pt x="9017" y="104267"/>
                    <a:pt x="0" y="114681"/>
                    <a:pt x="10668" y="126873"/>
                  </a:cubicBezTo>
                  <a:lnTo>
                    <a:pt x="68326" y="192913"/>
                  </a:lnTo>
                  <a:cubicBezTo>
                    <a:pt x="75311" y="200914"/>
                    <a:pt x="87503" y="201549"/>
                    <a:pt x="95250" y="194437"/>
                  </a:cubicBezTo>
                  <a:lnTo>
                    <a:pt x="247142" y="54229"/>
                  </a:lnTo>
                  <a:cubicBezTo>
                    <a:pt x="259080" y="43180"/>
                    <a:pt x="251206" y="31877"/>
                    <a:pt x="240157" y="20066"/>
                  </a:cubicBezTo>
                  <a:close/>
                </a:path>
              </a:pathLst>
            </a:custGeom>
            <a:solidFill>
              <a:srgbClr val="FFFFFF"/>
            </a:solidFill>
          </p:spPr>
        </p:sp>
      </p:grpSp>
      <p:grpSp>
        <p:nvGrpSpPr>
          <p:cNvPr name="Group 36" id="36"/>
          <p:cNvGrpSpPr>
            <a:grpSpLocks noChangeAspect="true"/>
          </p:cNvGrpSpPr>
          <p:nvPr/>
        </p:nvGrpSpPr>
        <p:grpSpPr>
          <a:xfrm rot="0">
            <a:off x="2571064" y="9695107"/>
            <a:ext cx="507587" cy="507644"/>
            <a:chOff x="0" y="0"/>
            <a:chExt cx="507594" cy="507644"/>
          </a:xfrm>
        </p:grpSpPr>
        <p:sp>
          <p:nvSpPr>
            <p:cNvPr name="Freeform 37" id="37"/>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323"/>
                    <a:pt x="87122" y="380619"/>
                    <a:pt x="190246" y="380619"/>
                  </a:cubicBezTo>
                  <a:cubicBezTo>
                    <a:pt x="295148" y="380619"/>
                    <a:pt x="380619" y="295275"/>
                    <a:pt x="380619" y="190373"/>
                  </a:cubicBezTo>
                  <a:cubicBezTo>
                    <a:pt x="380619" y="85471"/>
                    <a:pt x="295275" y="0"/>
                    <a:pt x="190246" y="0"/>
                  </a:cubicBezTo>
                  <a:close/>
                </a:path>
              </a:pathLst>
            </a:custGeom>
            <a:solidFill>
              <a:srgbClr val="86D008"/>
            </a:solidFill>
          </p:spPr>
        </p:sp>
        <p:sp>
          <p:nvSpPr>
            <p:cNvPr name="Freeform 38" id="38"/>
            <p:cNvSpPr/>
            <p:nvPr/>
          </p:nvSpPr>
          <p:spPr>
            <a:xfrm flipH="false" flipV="false" rot="0">
              <a:off x="184404" y="168910"/>
              <a:ext cx="259715" cy="272669"/>
            </a:xfrm>
            <a:custGeom>
              <a:avLst/>
              <a:gdLst/>
              <a:ahLst/>
              <a:cxnLst/>
              <a:rect r="r" b="b" t="t" l="l"/>
              <a:pathLst>
                <a:path h="272669" w="259715">
                  <a:moveTo>
                    <a:pt x="172085" y="0"/>
                  </a:moveTo>
                  <a:lnTo>
                    <a:pt x="0" y="172085"/>
                  </a:lnTo>
                  <a:lnTo>
                    <a:pt x="100584" y="272669"/>
                  </a:lnTo>
                  <a:cubicBezTo>
                    <a:pt x="189865" y="257937"/>
                    <a:pt x="258445" y="180721"/>
                    <a:pt x="259715" y="87630"/>
                  </a:cubicBezTo>
                  <a:lnTo>
                    <a:pt x="172085" y="0"/>
                  </a:lnTo>
                  <a:close/>
                </a:path>
              </a:pathLst>
            </a:custGeom>
            <a:solidFill>
              <a:srgbClr val="5DAD07"/>
            </a:solidFill>
          </p:spPr>
        </p:sp>
        <p:sp>
          <p:nvSpPr>
            <p:cNvPr name="Freeform 39" id="39"/>
            <p:cNvSpPr/>
            <p:nvPr/>
          </p:nvSpPr>
          <p:spPr>
            <a:xfrm flipH="false" flipV="false" rot="0">
              <a:off x="120015" y="152654"/>
              <a:ext cx="259080" cy="201549"/>
            </a:xfrm>
            <a:custGeom>
              <a:avLst/>
              <a:gdLst/>
              <a:ahLst/>
              <a:cxnLst/>
              <a:rect r="r" b="b" t="t" l="l"/>
              <a:pathLst>
                <a:path h="201549" w="259080">
                  <a:moveTo>
                    <a:pt x="240284" y="19939"/>
                  </a:moveTo>
                  <a:cubicBezTo>
                    <a:pt x="229235" y="8001"/>
                    <a:pt x="219329" y="0"/>
                    <a:pt x="207391" y="10922"/>
                  </a:cubicBezTo>
                  <a:lnTo>
                    <a:pt x="85598" y="123317"/>
                  </a:lnTo>
                  <a:lnTo>
                    <a:pt x="54864" y="88138"/>
                  </a:lnTo>
                  <a:cubicBezTo>
                    <a:pt x="44196" y="75946"/>
                    <a:pt x="33401" y="82931"/>
                    <a:pt x="21209" y="93599"/>
                  </a:cubicBezTo>
                  <a:cubicBezTo>
                    <a:pt x="9017" y="104267"/>
                    <a:pt x="0" y="114681"/>
                    <a:pt x="10668" y="126873"/>
                  </a:cubicBezTo>
                  <a:lnTo>
                    <a:pt x="68326" y="192913"/>
                  </a:lnTo>
                  <a:cubicBezTo>
                    <a:pt x="75311" y="200914"/>
                    <a:pt x="87503" y="201549"/>
                    <a:pt x="95250" y="194437"/>
                  </a:cubicBezTo>
                  <a:lnTo>
                    <a:pt x="247142" y="54229"/>
                  </a:lnTo>
                  <a:cubicBezTo>
                    <a:pt x="259080" y="43180"/>
                    <a:pt x="251206" y="31877"/>
                    <a:pt x="240157" y="20066"/>
                  </a:cubicBezTo>
                  <a:close/>
                </a:path>
              </a:pathLst>
            </a:custGeom>
            <a:solidFill>
              <a:srgbClr val="FFFFFF"/>
            </a:solidFill>
          </p:spPr>
        </p:sp>
      </p:grpSp>
      <p:grpSp>
        <p:nvGrpSpPr>
          <p:cNvPr name="Group 40" id="40"/>
          <p:cNvGrpSpPr>
            <a:grpSpLocks noChangeAspect="true"/>
          </p:cNvGrpSpPr>
          <p:nvPr/>
        </p:nvGrpSpPr>
        <p:grpSpPr>
          <a:xfrm rot="0">
            <a:off x="4554664" y="4901032"/>
            <a:ext cx="507587" cy="507644"/>
            <a:chOff x="0" y="0"/>
            <a:chExt cx="507594" cy="507644"/>
          </a:xfrm>
        </p:grpSpPr>
        <p:sp>
          <p:nvSpPr>
            <p:cNvPr name="Freeform 41" id="41"/>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6995" y="380492"/>
                    <a:pt x="189865" y="380619"/>
                  </a:cubicBezTo>
                  <a:lnTo>
                    <a:pt x="190627" y="380619"/>
                  </a:lnTo>
                  <a:cubicBezTo>
                    <a:pt x="295402" y="380365"/>
                    <a:pt x="380619" y="295148"/>
                    <a:pt x="380619" y="190373"/>
                  </a:cubicBezTo>
                  <a:cubicBezTo>
                    <a:pt x="380619" y="85344"/>
                    <a:pt x="295275" y="0"/>
                    <a:pt x="190246" y="0"/>
                  </a:cubicBezTo>
                  <a:close/>
                </a:path>
              </a:pathLst>
            </a:custGeom>
            <a:solidFill>
              <a:srgbClr val="FF3838"/>
            </a:solidFill>
          </p:spPr>
        </p:sp>
        <p:sp>
          <p:nvSpPr>
            <p:cNvPr name="Freeform 42" id="42"/>
            <p:cNvSpPr/>
            <p:nvPr/>
          </p:nvSpPr>
          <p:spPr>
            <a:xfrm flipH="false" flipV="false" rot="0">
              <a:off x="161798" y="163068"/>
              <a:ext cx="282194" cy="281178"/>
            </a:xfrm>
            <a:custGeom>
              <a:avLst/>
              <a:gdLst/>
              <a:ahLst/>
              <a:cxnLst/>
              <a:rect r="r" b="b" t="t" l="l"/>
              <a:pathLst>
                <a:path h="281178" w="282194">
                  <a:moveTo>
                    <a:pt x="186563" y="0"/>
                  </a:moveTo>
                  <a:lnTo>
                    <a:pt x="0" y="193294"/>
                  </a:lnTo>
                  <a:lnTo>
                    <a:pt x="86487" y="281051"/>
                  </a:lnTo>
                  <a:cubicBezTo>
                    <a:pt x="88138" y="281051"/>
                    <a:pt x="89789" y="281178"/>
                    <a:pt x="91567" y="281178"/>
                  </a:cubicBezTo>
                  <a:lnTo>
                    <a:pt x="92329" y="281178"/>
                  </a:lnTo>
                  <a:cubicBezTo>
                    <a:pt x="195834" y="280924"/>
                    <a:pt x="280162" y="197739"/>
                    <a:pt x="282194" y="94742"/>
                  </a:cubicBezTo>
                  <a:lnTo>
                    <a:pt x="186563" y="0"/>
                  </a:lnTo>
                  <a:close/>
                </a:path>
              </a:pathLst>
            </a:custGeom>
            <a:solidFill>
              <a:srgbClr val="CF2323"/>
            </a:solidFill>
          </p:spPr>
        </p:sp>
        <p:sp>
          <p:nvSpPr>
            <p:cNvPr name="Freeform 43" id="43"/>
            <p:cNvSpPr/>
            <p:nvPr/>
          </p:nvSpPr>
          <p:spPr>
            <a:xfrm flipH="false" flipV="false" rot="0">
              <a:off x="136017" y="147066"/>
              <a:ext cx="235077" cy="223139"/>
            </a:xfrm>
            <a:custGeom>
              <a:avLst/>
              <a:gdLst/>
              <a:ahLst/>
              <a:cxnLst/>
              <a:rect r="r" b="b" t="t" l="l"/>
              <a:pathLst>
                <a:path h="223139" w="235077">
                  <a:moveTo>
                    <a:pt x="216789" y="19431"/>
                  </a:moveTo>
                  <a:cubicBezTo>
                    <a:pt x="206121" y="7874"/>
                    <a:pt x="196469" y="0"/>
                    <a:pt x="184785" y="10668"/>
                  </a:cubicBezTo>
                  <a:lnTo>
                    <a:pt x="11557" y="170434"/>
                  </a:lnTo>
                  <a:cubicBezTo>
                    <a:pt x="0" y="181102"/>
                    <a:pt x="7239" y="191262"/>
                    <a:pt x="17907" y="202946"/>
                  </a:cubicBezTo>
                  <a:cubicBezTo>
                    <a:pt x="28575" y="214630"/>
                    <a:pt x="38735" y="223139"/>
                    <a:pt x="50292" y="212471"/>
                  </a:cubicBezTo>
                  <a:lnTo>
                    <a:pt x="223520" y="52705"/>
                  </a:lnTo>
                  <a:cubicBezTo>
                    <a:pt x="235077" y="42037"/>
                    <a:pt x="227457" y="31115"/>
                    <a:pt x="216789" y="19431"/>
                  </a:cubicBezTo>
                  <a:close/>
                </a:path>
              </a:pathLst>
            </a:custGeom>
            <a:solidFill>
              <a:srgbClr val="FFFFFF"/>
            </a:solidFill>
          </p:spPr>
        </p:sp>
        <p:sp>
          <p:nvSpPr>
            <p:cNvPr name="Freeform 44" id="44"/>
            <p:cNvSpPr/>
            <p:nvPr/>
          </p:nvSpPr>
          <p:spPr>
            <a:xfrm flipH="false" flipV="false" rot="0">
              <a:off x="135890" y="147066"/>
              <a:ext cx="235077" cy="223139"/>
            </a:xfrm>
            <a:custGeom>
              <a:avLst/>
              <a:gdLst/>
              <a:ahLst/>
              <a:cxnLst/>
              <a:rect r="r" b="b" t="t" l="l"/>
              <a:pathLst>
                <a:path h="223139" w="235077">
                  <a:moveTo>
                    <a:pt x="18288" y="19431"/>
                  </a:moveTo>
                  <a:cubicBezTo>
                    <a:pt x="28956" y="7874"/>
                    <a:pt x="38608" y="0"/>
                    <a:pt x="50292" y="10668"/>
                  </a:cubicBezTo>
                  <a:lnTo>
                    <a:pt x="223520" y="170434"/>
                  </a:lnTo>
                  <a:cubicBezTo>
                    <a:pt x="235077" y="181102"/>
                    <a:pt x="227838" y="191262"/>
                    <a:pt x="217170" y="202946"/>
                  </a:cubicBezTo>
                  <a:cubicBezTo>
                    <a:pt x="206502" y="214630"/>
                    <a:pt x="196342" y="223139"/>
                    <a:pt x="184785" y="212471"/>
                  </a:cubicBezTo>
                  <a:lnTo>
                    <a:pt x="11557" y="52705"/>
                  </a:lnTo>
                  <a:cubicBezTo>
                    <a:pt x="0" y="42037"/>
                    <a:pt x="7620" y="30988"/>
                    <a:pt x="18288" y="19431"/>
                  </a:cubicBezTo>
                  <a:close/>
                </a:path>
              </a:pathLst>
            </a:custGeom>
            <a:solidFill>
              <a:srgbClr val="FFFFFF"/>
            </a:solidFill>
          </p:spPr>
        </p:sp>
      </p:grpSp>
      <p:grpSp>
        <p:nvGrpSpPr>
          <p:cNvPr name="Group 45" id="45"/>
          <p:cNvGrpSpPr>
            <a:grpSpLocks noChangeAspect="true"/>
          </p:cNvGrpSpPr>
          <p:nvPr/>
        </p:nvGrpSpPr>
        <p:grpSpPr>
          <a:xfrm rot="0">
            <a:off x="4554664" y="9695107"/>
            <a:ext cx="507587" cy="507644"/>
            <a:chOff x="0" y="0"/>
            <a:chExt cx="507594" cy="507644"/>
          </a:xfrm>
        </p:grpSpPr>
        <p:sp>
          <p:nvSpPr>
            <p:cNvPr name="Freeform 46" id="46"/>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323"/>
                    <a:pt x="87122" y="380619"/>
                    <a:pt x="190246" y="380619"/>
                  </a:cubicBezTo>
                  <a:cubicBezTo>
                    <a:pt x="295148" y="380619"/>
                    <a:pt x="380619" y="295275"/>
                    <a:pt x="380619" y="190373"/>
                  </a:cubicBezTo>
                  <a:cubicBezTo>
                    <a:pt x="380619" y="85471"/>
                    <a:pt x="295275" y="0"/>
                    <a:pt x="190246" y="0"/>
                  </a:cubicBezTo>
                  <a:close/>
                </a:path>
              </a:pathLst>
            </a:custGeom>
            <a:solidFill>
              <a:srgbClr val="FF3838"/>
            </a:solidFill>
          </p:spPr>
        </p:sp>
        <p:sp>
          <p:nvSpPr>
            <p:cNvPr name="Freeform 47" id="47"/>
            <p:cNvSpPr/>
            <p:nvPr/>
          </p:nvSpPr>
          <p:spPr>
            <a:xfrm flipH="false" flipV="false" rot="0">
              <a:off x="161798" y="162941"/>
              <a:ext cx="282194" cy="281305"/>
            </a:xfrm>
            <a:custGeom>
              <a:avLst/>
              <a:gdLst/>
              <a:ahLst/>
              <a:cxnLst/>
              <a:rect r="r" b="b" t="t" l="l"/>
              <a:pathLst>
                <a:path h="281305" w="282194">
                  <a:moveTo>
                    <a:pt x="282194" y="94742"/>
                  </a:moveTo>
                  <a:lnTo>
                    <a:pt x="186563" y="0"/>
                  </a:lnTo>
                  <a:lnTo>
                    <a:pt x="0" y="193421"/>
                  </a:lnTo>
                  <a:lnTo>
                    <a:pt x="86487" y="281178"/>
                  </a:lnTo>
                  <a:cubicBezTo>
                    <a:pt x="88265" y="281178"/>
                    <a:pt x="90043" y="281305"/>
                    <a:pt x="91948" y="281305"/>
                  </a:cubicBezTo>
                  <a:cubicBezTo>
                    <a:pt x="195580" y="281305"/>
                    <a:pt x="280162" y="197993"/>
                    <a:pt x="282194" y="94869"/>
                  </a:cubicBezTo>
                  <a:close/>
                </a:path>
              </a:pathLst>
            </a:custGeom>
            <a:solidFill>
              <a:srgbClr val="CF2323"/>
            </a:solidFill>
          </p:spPr>
        </p:sp>
        <p:sp>
          <p:nvSpPr>
            <p:cNvPr name="Freeform 48" id="48"/>
            <p:cNvSpPr/>
            <p:nvPr/>
          </p:nvSpPr>
          <p:spPr>
            <a:xfrm flipH="false" flipV="false" rot="0">
              <a:off x="136017" y="147066"/>
              <a:ext cx="235077" cy="223139"/>
            </a:xfrm>
            <a:custGeom>
              <a:avLst/>
              <a:gdLst/>
              <a:ahLst/>
              <a:cxnLst/>
              <a:rect r="r" b="b" t="t" l="l"/>
              <a:pathLst>
                <a:path h="223139" w="235077">
                  <a:moveTo>
                    <a:pt x="216789" y="19431"/>
                  </a:moveTo>
                  <a:cubicBezTo>
                    <a:pt x="206121" y="7874"/>
                    <a:pt x="196469" y="0"/>
                    <a:pt x="184785" y="10668"/>
                  </a:cubicBezTo>
                  <a:lnTo>
                    <a:pt x="11557" y="170434"/>
                  </a:lnTo>
                  <a:cubicBezTo>
                    <a:pt x="0" y="181102"/>
                    <a:pt x="7239" y="191262"/>
                    <a:pt x="17907" y="202946"/>
                  </a:cubicBezTo>
                  <a:cubicBezTo>
                    <a:pt x="28575" y="214630"/>
                    <a:pt x="38735" y="223139"/>
                    <a:pt x="50292" y="212471"/>
                  </a:cubicBezTo>
                  <a:lnTo>
                    <a:pt x="223520" y="52705"/>
                  </a:lnTo>
                  <a:cubicBezTo>
                    <a:pt x="235077" y="42037"/>
                    <a:pt x="227457" y="31115"/>
                    <a:pt x="216789" y="19431"/>
                  </a:cubicBezTo>
                  <a:close/>
                </a:path>
              </a:pathLst>
            </a:custGeom>
            <a:solidFill>
              <a:srgbClr val="FFFFFF"/>
            </a:solidFill>
          </p:spPr>
        </p:sp>
        <p:sp>
          <p:nvSpPr>
            <p:cNvPr name="Freeform 49" id="49"/>
            <p:cNvSpPr/>
            <p:nvPr/>
          </p:nvSpPr>
          <p:spPr>
            <a:xfrm flipH="false" flipV="false" rot="0">
              <a:off x="135890" y="147066"/>
              <a:ext cx="235077" cy="223139"/>
            </a:xfrm>
            <a:custGeom>
              <a:avLst/>
              <a:gdLst/>
              <a:ahLst/>
              <a:cxnLst/>
              <a:rect r="r" b="b" t="t" l="l"/>
              <a:pathLst>
                <a:path h="223139" w="235077">
                  <a:moveTo>
                    <a:pt x="18288" y="19431"/>
                  </a:moveTo>
                  <a:cubicBezTo>
                    <a:pt x="28956" y="7874"/>
                    <a:pt x="38608" y="0"/>
                    <a:pt x="50292" y="10668"/>
                  </a:cubicBezTo>
                  <a:lnTo>
                    <a:pt x="223520" y="170434"/>
                  </a:lnTo>
                  <a:cubicBezTo>
                    <a:pt x="235077" y="181102"/>
                    <a:pt x="227838" y="191262"/>
                    <a:pt x="217170" y="202946"/>
                  </a:cubicBezTo>
                  <a:cubicBezTo>
                    <a:pt x="206502" y="214630"/>
                    <a:pt x="196342" y="223139"/>
                    <a:pt x="184785" y="212471"/>
                  </a:cubicBezTo>
                  <a:lnTo>
                    <a:pt x="11557" y="52705"/>
                  </a:lnTo>
                  <a:cubicBezTo>
                    <a:pt x="0" y="42037"/>
                    <a:pt x="7620" y="30988"/>
                    <a:pt x="18288" y="19431"/>
                  </a:cubicBezTo>
                  <a:close/>
                </a:path>
              </a:pathLst>
            </a:custGeom>
            <a:solidFill>
              <a:srgbClr val="FFFFFF"/>
            </a:solidFill>
          </p:spPr>
        </p:sp>
      </p:grpSp>
      <p:grpSp>
        <p:nvGrpSpPr>
          <p:cNvPr name="Group 50" id="50"/>
          <p:cNvGrpSpPr>
            <a:grpSpLocks noChangeAspect="true"/>
          </p:cNvGrpSpPr>
          <p:nvPr/>
        </p:nvGrpSpPr>
        <p:grpSpPr>
          <a:xfrm rot="0">
            <a:off x="6282900" y="9695107"/>
            <a:ext cx="507587" cy="507644"/>
            <a:chOff x="0" y="0"/>
            <a:chExt cx="507594" cy="507644"/>
          </a:xfrm>
        </p:grpSpPr>
        <p:sp>
          <p:nvSpPr>
            <p:cNvPr name="Freeform 51" id="51"/>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7122" y="380619"/>
                    <a:pt x="190246" y="380619"/>
                  </a:cubicBezTo>
                  <a:cubicBezTo>
                    <a:pt x="295148" y="380619"/>
                    <a:pt x="380619" y="295275"/>
                    <a:pt x="380619" y="190373"/>
                  </a:cubicBezTo>
                  <a:cubicBezTo>
                    <a:pt x="380619" y="85471"/>
                    <a:pt x="295275" y="0"/>
                    <a:pt x="190246" y="0"/>
                  </a:cubicBezTo>
                  <a:close/>
                </a:path>
              </a:pathLst>
            </a:custGeom>
            <a:solidFill>
              <a:srgbClr val="86D008"/>
            </a:solidFill>
          </p:spPr>
        </p:sp>
        <p:sp>
          <p:nvSpPr>
            <p:cNvPr name="Freeform 52" id="52"/>
            <p:cNvSpPr/>
            <p:nvPr/>
          </p:nvSpPr>
          <p:spPr>
            <a:xfrm flipH="false" flipV="false" rot="0">
              <a:off x="184404" y="168910"/>
              <a:ext cx="259715" cy="272669"/>
            </a:xfrm>
            <a:custGeom>
              <a:avLst/>
              <a:gdLst/>
              <a:ahLst/>
              <a:cxnLst/>
              <a:rect r="r" b="b" t="t" l="l"/>
              <a:pathLst>
                <a:path h="272669" w="259715">
                  <a:moveTo>
                    <a:pt x="172085" y="0"/>
                  </a:moveTo>
                  <a:lnTo>
                    <a:pt x="0" y="172085"/>
                  </a:lnTo>
                  <a:lnTo>
                    <a:pt x="100584" y="272669"/>
                  </a:lnTo>
                  <a:cubicBezTo>
                    <a:pt x="189865" y="257937"/>
                    <a:pt x="258445" y="180721"/>
                    <a:pt x="259715" y="87630"/>
                  </a:cubicBezTo>
                  <a:lnTo>
                    <a:pt x="172085" y="0"/>
                  </a:lnTo>
                  <a:close/>
                </a:path>
              </a:pathLst>
            </a:custGeom>
            <a:solidFill>
              <a:srgbClr val="5DAD07"/>
            </a:solidFill>
          </p:spPr>
        </p:sp>
        <p:sp>
          <p:nvSpPr>
            <p:cNvPr name="Freeform 53" id="53"/>
            <p:cNvSpPr/>
            <p:nvPr/>
          </p:nvSpPr>
          <p:spPr>
            <a:xfrm flipH="false" flipV="false" rot="0">
              <a:off x="120015" y="152654"/>
              <a:ext cx="259080" cy="201549"/>
            </a:xfrm>
            <a:custGeom>
              <a:avLst/>
              <a:gdLst/>
              <a:ahLst/>
              <a:cxnLst/>
              <a:rect r="r" b="b" t="t" l="l"/>
              <a:pathLst>
                <a:path h="201549" w="259080">
                  <a:moveTo>
                    <a:pt x="240284" y="19939"/>
                  </a:moveTo>
                  <a:cubicBezTo>
                    <a:pt x="229235" y="8001"/>
                    <a:pt x="219329" y="0"/>
                    <a:pt x="207391" y="10922"/>
                  </a:cubicBezTo>
                  <a:lnTo>
                    <a:pt x="85598" y="123317"/>
                  </a:lnTo>
                  <a:lnTo>
                    <a:pt x="54864" y="88138"/>
                  </a:lnTo>
                  <a:cubicBezTo>
                    <a:pt x="44196" y="75946"/>
                    <a:pt x="33401" y="82931"/>
                    <a:pt x="21209" y="93599"/>
                  </a:cubicBezTo>
                  <a:cubicBezTo>
                    <a:pt x="9017" y="104267"/>
                    <a:pt x="0" y="114681"/>
                    <a:pt x="10668" y="126873"/>
                  </a:cubicBezTo>
                  <a:lnTo>
                    <a:pt x="68326" y="192913"/>
                  </a:lnTo>
                  <a:cubicBezTo>
                    <a:pt x="75311" y="200914"/>
                    <a:pt x="87503" y="201549"/>
                    <a:pt x="95250" y="194437"/>
                  </a:cubicBezTo>
                  <a:lnTo>
                    <a:pt x="247142" y="54229"/>
                  </a:lnTo>
                  <a:cubicBezTo>
                    <a:pt x="259080" y="43180"/>
                    <a:pt x="251206" y="31877"/>
                    <a:pt x="240157" y="20066"/>
                  </a:cubicBezTo>
                  <a:close/>
                </a:path>
              </a:pathLst>
            </a:custGeom>
            <a:solidFill>
              <a:srgbClr val="FFFFFF"/>
            </a:solidFill>
          </p:spPr>
        </p:sp>
      </p:grpSp>
      <p:grpSp>
        <p:nvGrpSpPr>
          <p:cNvPr name="Group 54" id="54"/>
          <p:cNvGrpSpPr>
            <a:grpSpLocks noChangeAspect="true"/>
          </p:cNvGrpSpPr>
          <p:nvPr/>
        </p:nvGrpSpPr>
        <p:grpSpPr>
          <a:xfrm rot="0">
            <a:off x="6357747" y="4901032"/>
            <a:ext cx="507587" cy="507644"/>
            <a:chOff x="0" y="0"/>
            <a:chExt cx="507594" cy="507644"/>
          </a:xfrm>
        </p:grpSpPr>
        <p:sp>
          <p:nvSpPr>
            <p:cNvPr name="Freeform 55" id="55"/>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069"/>
                    <a:pt x="86995" y="380492"/>
                    <a:pt x="189865" y="380619"/>
                  </a:cubicBezTo>
                  <a:lnTo>
                    <a:pt x="190627" y="380619"/>
                  </a:lnTo>
                  <a:cubicBezTo>
                    <a:pt x="295402" y="380365"/>
                    <a:pt x="380619" y="295148"/>
                    <a:pt x="380619" y="190373"/>
                  </a:cubicBezTo>
                  <a:cubicBezTo>
                    <a:pt x="380619" y="85344"/>
                    <a:pt x="295275" y="0"/>
                    <a:pt x="190246" y="0"/>
                  </a:cubicBezTo>
                  <a:close/>
                </a:path>
              </a:pathLst>
            </a:custGeom>
            <a:solidFill>
              <a:srgbClr val="86D008"/>
            </a:solidFill>
          </p:spPr>
        </p:sp>
        <p:sp>
          <p:nvSpPr>
            <p:cNvPr name="Freeform 56" id="56"/>
            <p:cNvSpPr/>
            <p:nvPr/>
          </p:nvSpPr>
          <p:spPr>
            <a:xfrm flipH="false" flipV="false" rot="0">
              <a:off x="184404" y="168910"/>
              <a:ext cx="259715" cy="272669"/>
            </a:xfrm>
            <a:custGeom>
              <a:avLst/>
              <a:gdLst/>
              <a:ahLst/>
              <a:cxnLst/>
              <a:rect r="r" b="b" t="t" l="l"/>
              <a:pathLst>
                <a:path h="272669" w="259715">
                  <a:moveTo>
                    <a:pt x="172085" y="0"/>
                  </a:moveTo>
                  <a:lnTo>
                    <a:pt x="0" y="172085"/>
                  </a:lnTo>
                  <a:lnTo>
                    <a:pt x="100584" y="272669"/>
                  </a:lnTo>
                  <a:cubicBezTo>
                    <a:pt x="189865" y="257937"/>
                    <a:pt x="258445" y="180721"/>
                    <a:pt x="259715" y="87630"/>
                  </a:cubicBezTo>
                  <a:lnTo>
                    <a:pt x="172085" y="0"/>
                  </a:lnTo>
                  <a:close/>
                </a:path>
              </a:pathLst>
            </a:custGeom>
            <a:solidFill>
              <a:srgbClr val="5DAD07"/>
            </a:solidFill>
          </p:spPr>
        </p:sp>
        <p:sp>
          <p:nvSpPr>
            <p:cNvPr name="Freeform 57" id="57"/>
            <p:cNvSpPr/>
            <p:nvPr/>
          </p:nvSpPr>
          <p:spPr>
            <a:xfrm flipH="false" flipV="false" rot="0">
              <a:off x="120015" y="152654"/>
              <a:ext cx="259080" cy="201549"/>
            </a:xfrm>
            <a:custGeom>
              <a:avLst/>
              <a:gdLst/>
              <a:ahLst/>
              <a:cxnLst/>
              <a:rect r="r" b="b" t="t" l="l"/>
              <a:pathLst>
                <a:path h="201549" w="259080">
                  <a:moveTo>
                    <a:pt x="240284" y="19939"/>
                  </a:moveTo>
                  <a:cubicBezTo>
                    <a:pt x="229235" y="8001"/>
                    <a:pt x="219329" y="0"/>
                    <a:pt x="207391" y="10922"/>
                  </a:cubicBezTo>
                  <a:lnTo>
                    <a:pt x="85598" y="123317"/>
                  </a:lnTo>
                  <a:lnTo>
                    <a:pt x="54864" y="88138"/>
                  </a:lnTo>
                  <a:cubicBezTo>
                    <a:pt x="44196" y="75946"/>
                    <a:pt x="33401" y="82931"/>
                    <a:pt x="21209" y="93599"/>
                  </a:cubicBezTo>
                  <a:cubicBezTo>
                    <a:pt x="9017" y="104267"/>
                    <a:pt x="0" y="114681"/>
                    <a:pt x="10668" y="126873"/>
                  </a:cubicBezTo>
                  <a:lnTo>
                    <a:pt x="68326" y="192913"/>
                  </a:lnTo>
                  <a:cubicBezTo>
                    <a:pt x="75311" y="200914"/>
                    <a:pt x="87503" y="201549"/>
                    <a:pt x="95250" y="194437"/>
                  </a:cubicBezTo>
                  <a:lnTo>
                    <a:pt x="247142" y="54229"/>
                  </a:lnTo>
                  <a:cubicBezTo>
                    <a:pt x="259080" y="43180"/>
                    <a:pt x="251206" y="31877"/>
                    <a:pt x="240157" y="20066"/>
                  </a:cubicBezTo>
                  <a:close/>
                </a:path>
              </a:pathLst>
            </a:custGeom>
            <a:solidFill>
              <a:srgbClr val="FFFFFF"/>
            </a:solidFill>
          </p:spPr>
        </p:sp>
      </p:grpSp>
      <p:sp>
        <p:nvSpPr>
          <p:cNvPr name="TextBox 58" id="58"/>
          <p:cNvSpPr txBox="true"/>
          <p:nvPr/>
        </p:nvSpPr>
        <p:spPr>
          <a:xfrm rot="0">
            <a:off x="1817227" y="387572"/>
            <a:ext cx="3994956" cy="520560"/>
          </a:xfrm>
          <a:prstGeom prst="rect">
            <a:avLst/>
          </a:prstGeom>
        </p:spPr>
        <p:txBody>
          <a:bodyPr anchor="t" rtlCol="false" tIns="0" lIns="0" bIns="0" rIns="0">
            <a:spAutoFit/>
          </a:bodyPr>
          <a:lstStyle/>
          <a:p>
            <a:pPr algn="l">
              <a:lnSpc>
                <a:spcPts val="4335"/>
              </a:lnSpc>
            </a:pPr>
            <a:r>
              <a:rPr lang="en-US" sz="3097" spc="390">
                <a:solidFill>
                  <a:srgbClr val="000000"/>
                </a:solidFill>
                <a:latin typeface="Bantayog"/>
                <a:ea typeface="Bantayog"/>
                <a:cs typeface="Bantayog"/>
                <a:sym typeface="Bantayog"/>
              </a:rPr>
              <a:t>lesson resources</a:t>
            </a:r>
          </a:p>
        </p:txBody>
      </p:sp>
      <p:sp>
        <p:nvSpPr>
          <p:cNvPr name="TextBox 59" id="59"/>
          <p:cNvSpPr txBox="true"/>
          <p:nvPr/>
        </p:nvSpPr>
        <p:spPr>
          <a:xfrm rot="0">
            <a:off x="745569" y="3253892"/>
            <a:ext cx="2404415" cy="1770621"/>
          </a:xfrm>
          <a:prstGeom prst="rect">
            <a:avLst/>
          </a:prstGeom>
        </p:spPr>
        <p:txBody>
          <a:bodyPr anchor="t" rtlCol="false" tIns="0" lIns="0" bIns="0" rIns="0">
            <a:spAutoFit/>
          </a:bodyPr>
          <a:lstStyle/>
          <a:p>
            <a:pPr algn="ctr">
              <a:lnSpc>
                <a:spcPts val="2322"/>
              </a:lnSpc>
            </a:pPr>
            <a:r>
              <a:rPr lang="en-US" sz="1698">
                <a:solidFill>
                  <a:srgbClr val="000000"/>
                </a:solidFill>
                <a:latin typeface="DejaVu Serif Bold"/>
                <a:ea typeface="DejaVu Serif Bold"/>
                <a:cs typeface="DejaVu Serif Bold"/>
                <a:sym typeface="DejaVu Serif Bold"/>
              </a:rPr>
              <a:t>On the Internet, without naming information that belongs to someone else i can use it.</a:t>
            </a:r>
          </a:p>
        </p:txBody>
      </p:sp>
      <p:sp>
        <p:nvSpPr>
          <p:cNvPr name="TextBox 60" id="60"/>
          <p:cNvSpPr txBox="true"/>
          <p:nvPr/>
        </p:nvSpPr>
        <p:spPr>
          <a:xfrm rot="0">
            <a:off x="728320" y="8010439"/>
            <a:ext cx="2438943" cy="1770621"/>
          </a:xfrm>
          <a:prstGeom prst="rect">
            <a:avLst/>
          </a:prstGeom>
        </p:spPr>
        <p:txBody>
          <a:bodyPr anchor="t" rtlCol="false" tIns="0" lIns="0" bIns="0" rIns="0">
            <a:spAutoFit/>
          </a:bodyPr>
          <a:lstStyle/>
          <a:p>
            <a:pPr algn="ctr">
              <a:lnSpc>
                <a:spcPts val="2322"/>
              </a:lnSpc>
            </a:pPr>
            <a:r>
              <a:rPr lang="en-US" sz="1698">
                <a:solidFill>
                  <a:srgbClr val="000000"/>
                </a:solidFill>
                <a:latin typeface="DejaVu Serif Bold"/>
                <a:ea typeface="DejaVu Serif Bold"/>
                <a:cs typeface="DejaVu Serif Bold"/>
                <a:sym typeface="DejaVu Serif Bold"/>
              </a:rPr>
              <a:t>Personal money to earn gifts or points while playing online games I share my information.</a:t>
            </a:r>
          </a:p>
        </p:txBody>
      </p:sp>
      <p:sp>
        <p:nvSpPr>
          <p:cNvPr name="TextBox 61" id="61"/>
          <p:cNvSpPr txBox="true"/>
          <p:nvPr/>
        </p:nvSpPr>
        <p:spPr>
          <a:xfrm rot="0">
            <a:off x="4506297" y="3253892"/>
            <a:ext cx="2350827" cy="1180576"/>
          </a:xfrm>
          <a:prstGeom prst="rect">
            <a:avLst/>
          </a:prstGeom>
        </p:spPr>
        <p:txBody>
          <a:bodyPr anchor="t" rtlCol="false" tIns="0" lIns="0" bIns="0" rIns="0">
            <a:spAutoFit/>
          </a:bodyPr>
          <a:lstStyle/>
          <a:p>
            <a:pPr algn="ctr">
              <a:lnSpc>
                <a:spcPts val="2322"/>
              </a:lnSpc>
            </a:pPr>
            <a:r>
              <a:rPr lang="en-US" sz="1698">
                <a:solidFill>
                  <a:srgbClr val="000000"/>
                </a:solidFill>
                <a:latin typeface="DejaVu Serif Bold"/>
                <a:ea typeface="DejaVu Serif Bold"/>
                <a:cs typeface="DejaVu Serif Bold"/>
                <a:sym typeface="DejaVu Serif Bold"/>
              </a:rPr>
              <a:t>I use my own photo and personal information on all sites.</a:t>
            </a:r>
          </a:p>
        </p:txBody>
      </p:sp>
      <p:sp>
        <p:nvSpPr>
          <p:cNvPr name="TextBox 62" id="62"/>
          <p:cNvSpPr txBox="true"/>
          <p:nvPr/>
        </p:nvSpPr>
        <p:spPr>
          <a:xfrm rot="0">
            <a:off x="4474331" y="8157039"/>
            <a:ext cx="2400719" cy="1180576"/>
          </a:xfrm>
          <a:prstGeom prst="rect">
            <a:avLst/>
          </a:prstGeom>
        </p:spPr>
        <p:txBody>
          <a:bodyPr anchor="t" rtlCol="false" tIns="0" lIns="0" bIns="0" rIns="0">
            <a:spAutoFit/>
          </a:bodyPr>
          <a:lstStyle/>
          <a:p>
            <a:pPr algn="ctr">
              <a:lnSpc>
                <a:spcPts val="2322"/>
              </a:lnSpc>
            </a:pPr>
            <a:r>
              <a:rPr lang="en-US" sz="1698">
                <a:solidFill>
                  <a:srgbClr val="000000"/>
                </a:solidFill>
                <a:latin typeface="DejaVu Serif Bold"/>
                <a:ea typeface="DejaVu Serif Bold"/>
                <a:cs typeface="DejaVu Serif Bold"/>
                <a:sym typeface="DejaVu Serif Bold"/>
              </a:rPr>
              <a:t>When choosing digital games, I choose games suitable for my age.</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63503" y="-63503"/>
            <a:ext cx="7683303" cy="10814304"/>
            <a:chOff x="0" y="0"/>
            <a:chExt cx="7683297" cy="10814304"/>
          </a:xfrm>
        </p:grpSpPr>
        <p:sp>
          <p:nvSpPr>
            <p:cNvPr name="Freeform 3" id="3"/>
            <p:cNvSpPr/>
            <p:nvPr/>
          </p:nvSpPr>
          <p:spPr>
            <a:xfrm flipH="false" flipV="false" rot="0">
              <a:off x="63500"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FFFFF"/>
            </a:solidFill>
          </p:spPr>
        </p:sp>
        <p:sp>
          <p:nvSpPr>
            <p:cNvPr name="Freeform 4" id="4"/>
            <p:cNvSpPr/>
            <p:nvPr/>
          </p:nvSpPr>
          <p:spPr>
            <a:xfrm flipH="false" flipV="false" rot="0">
              <a:off x="63500"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FFFFF"/>
            </a:solidFill>
          </p:spPr>
        </p:sp>
        <p:sp>
          <p:nvSpPr>
            <p:cNvPr name="Freeform 5" id="5"/>
            <p:cNvSpPr/>
            <p:nvPr/>
          </p:nvSpPr>
          <p:spPr>
            <a:xfrm flipH="false" flipV="false" rot="0">
              <a:off x="521081" y="1351280"/>
              <a:ext cx="6714490" cy="9027541"/>
            </a:xfrm>
            <a:custGeom>
              <a:avLst/>
              <a:gdLst/>
              <a:ahLst/>
              <a:cxnLst/>
              <a:rect r="r" b="b" t="t" l="l"/>
              <a:pathLst>
                <a:path h="9027541" w="6714490">
                  <a:moveTo>
                    <a:pt x="0" y="0"/>
                  </a:moveTo>
                  <a:lnTo>
                    <a:pt x="6714490" y="0"/>
                  </a:lnTo>
                  <a:lnTo>
                    <a:pt x="6714490" y="9027541"/>
                  </a:lnTo>
                  <a:lnTo>
                    <a:pt x="0" y="9027541"/>
                  </a:lnTo>
                  <a:close/>
                </a:path>
              </a:pathLst>
            </a:custGeom>
            <a:solidFill>
              <a:srgbClr val="A7CBDF"/>
            </a:solidFill>
          </p:spPr>
        </p:sp>
        <p:sp>
          <p:nvSpPr>
            <p:cNvPr name="Freeform 6" id="6"/>
            <p:cNvSpPr/>
            <p:nvPr/>
          </p:nvSpPr>
          <p:spPr>
            <a:xfrm flipH="false" flipV="false" rot="0">
              <a:off x="521081" y="407797"/>
              <a:ext cx="6714490" cy="736600"/>
            </a:xfrm>
            <a:custGeom>
              <a:avLst/>
              <a:gdLst/>
              <a:ahLst/>
              <a:cxnLst/>
              <a:rect r="r" b="b" t="t" l="l"/>
              <a:pathLst>
                <a:path h="736600" w="6714490">
                  <a:moveTo>
                    <a:pt x="0" y="0"/>
                  </a:moveTo>
                  <a:lnTo>
                    <a:pt x="0" y="736600"/>
                  </a:lnTo>
                  <a:lnTo>
                    <a:pt x="6714490" y="736600"/>
                  </a:lnTo>
                  <a:lnTo>
                    <a:pt x="6714490" y="0"/>
                  </a:lnTo>
                  <a:close/>
                </a:path>
              </a:pathLst>
            </a:custGeom>
            <a:solidFill>
              <a:srgbClr val="A7CBDF"/>
            </a:solidFill>
          </p:spPr>
        </p:sp>
        <p:sp>
          <p:nvSpPr>
            <p:cNvPr name="Freeform 7" id="7"/>
            <p:cNvSpPr/>
            <p:nvPr/>
          </p:nvSpPr>
          <p:spPr>
            <a:xfrm flipH="false" flipV="false" rot="0">
              <a:off x="522351" y="1351280"/>
              <a:ext cx="2977515" cy="4273042"/>
            </a:xfrm>
            <a:custGeom>
              <a:avLst/>
              <a:gdLst/>
              <a:ahLst/>
              <a:cxnLst/>
              <a:rect r="r" b="b" t="t" l="l"/>
              <a:pathLst>
                <a:path h="4273042" w="2977515">
                  <a:moveTo>
                    <a:pt x="270002" y="0"/>
                  </a:moveTo>
                  <a:cubicBezTo>
                    <a:pt x="120904" y="0"/>
                    <a:pt x="0" y="120904"/>
                    <a:pt x="0" y="270002"/>
                  </a:cubicBezTo>
                  <a:lnTo>
                    <a:pt x="0" y="4003040"/>
                  </a:lnTo>
                  <a:cubicBezTo>
                    <a:pt x="0" y="4149979"/>
                    <a:pt x="117348" y="4269486"/>
                    <a:pt x="263398" y="4273042"/>
                  </a:cubicBezTo>
                  <a:lnTo>
                    <a:pt x="2714371" y="4273042"/>
                  </a:lnTo>
                  <a:cubicBezTo>
                    <a:pt x="2855849" y="4269613"/>
                    <a:pt x="2970403" y="4157345"/>
                    <a:pt x="2977515" y="4016756"/>
                  </a:cubicBezTo>
                  <a:lnTo>
                    <a:pt x="2977515" y="4016756"/>
                  </a:lnTo>
                  <a:lnTo>
                    <a:pt x="2977515" y="256286"/>
                  </a:lnTo>
                  <a:lnTo>
                    <a:pt x="2977515" y="256286"/>
                  </a:lnTo>
                  <a:cubicBezTo>
                    <a:pt x="2970403" y="113538"/>
                    <a:pt x="2852293" y="0"/>
                    <a:pt x="2707767" y="0"/>
                  </a:cubicBezTo>
                  <a:close/>
                </a:path>
              </a:pathLst>
            </a:custGeom>
            <a:solidFill>
              <a:srgbClr val="22296A"/>
            </a:solidFill>
          </p:spPr>
        </p:sp>
        <p:sp>
          <p:nvSpPr>
            <p:cNvPr name="Freeform 8" id="8"/>
            <p:cNvSpPr/>
            <p:nvPr/>
          </p:nvSpPr>
          <p:spPr>
            <a:xfrm flipH="false" flipV="false" rot="0">
              <a:off x="691896" y="1576705"/>
              <a:ext cx="2638806" cy="3786759"/>
            </a:xfrm>
            <a:custGeom>
              <a:avLst/>
              <a:gdLst/>
              <a:ahLst/>
              <a:cxnLst/>
              <a:rect r="r" b="b" t="t" l="l"/>
              <a:pathLst>
                <a:path h="3786759" w="2638806">
                  <a:moveTo>
                    <a:pt x="239268" y="0"/>
                  </a:moveTo>
                  <a:cubicBezTo>
                    <a:pt x="107061" y="0"/>
                    <a:pt x="0" y="107188"/>
                    <a:pt x="0" y="239268"/>
                  </a:cubicBezTo>
                  <a:lnTo>
                    <a:pt x="0" y="3547491"/>
                  </a:lnTo>
                  <a:cubicBezTo>
                    <a:pt x="0" y="3679698"/>
                    <a:pt x="107188" y="3786759"/>
                    <a:pt x="239268" y="3786759"/>
                  </a:cubicBezTo>
                  <a:lnTo>
                    <a:pt x="2399538" y="3786759"/>
                  </a:lnTo>
                  <a:cubicBezTo>
                    <a:pt x="2531745" y="3786759"/>
                    <a:pt x="2638806" y="3679571"/>
                    <a:pt x="2638806" y="3547491"/>
                  </a:cubicBezTo>
                  <a:lnTo>
                    <a:pt x="2638806" y="239395"/>
                  </a:lnTo>
                  <a:cubicBezTo>
                    <a:pt x="2638806" y="107188"/>
                    <a:pt x="2531618" y="127"/>
                    <a:pt x="2399538" y="127"/>
                  </a:cubicBezTo>
                  <a:close/>
                </a:path>
              </a:pathLst>
            </a:custGeom>
            <a:solidFill>
              <a:srgbClr val="CDEACE"/>
            </a:solidFill>
          </p:spPr>
        </p:sp>
        <p:sp>
          <p:nvSpPr>
            <p:cNvPr name="Freeform 9" id="9"/>
            <p:cNvSpPr/>
            <p:nvPr/>
          </p:nvSpPr>
          <p:spPr>
            <a:xfrm flipH="false" flipV="false" rot="0">
              <a:off x="4256278" y="1351280"/>
              <a:ext cx="2977515" cy="4273042"/>
            </a:xfrm>
            <a:custGeom>
              <a:avLst/>
              <a:gdLst/>
              <a:ahLst/>
              <a:cxnLst/>
              <a:rect r="r" b="b" t="t" l="l"/>
              <a:pathLst>
                <a:path h="4273042" w="2977515">
                  <a:moveTo>
                    <a:pt x="270002" y="0"/>
                  </a:moveTo>
                  <a:cubicBezTo>
                    <a:pt x="120904" y="0"/>
                    <a:pt x="0" y="120904"/>
                    <a:pt x="0" y="270002"/>
                  </a:cubicBezTo>
                  <a:lnTo>
                    <a:pt x="0" y="4003040"/>
                  </a:lnTo>
                  <a:cubicBezTo>
                    <a:pt x="0" y="4149979"/>
                    <a:pt x="117348" y="4269486"/>
                    <a:pt x="263398" y="4273042"/>
                  </a:cubicBezTo>
                  <a:lnTo>
                    <a:pt x="2714371" y="4273042"/>
                  </a:lnTo>
                  <a:cubicBezTo>
                    <a:pt x="2855849" y="4269613"/>
                    <a:pt x="2970403" y="4157345"/>
                    <a:pt x="2977515" y="4016756"/>
                  </a:cubicBezTo>
                  <a:lnTo>
                    <a:pt x="2977515" y="4016756"/>
                  </a:lnTo>
                  <a:lnTo>
                    <a:pt x="2977515" y="256286"/>
                  </a:lnTo>
                  <a:lnTo>
                    <a:pt x="2977515" y="256286"/>
                  </a:lnTo>
                  <a:cubicBezTo>
                    <a:pt x="2970403" y="113538"/>
                    <a:pt x="2852293" y="0"/>
                    <a:pt x="2707767" y="0"/>
                  </a:cubicBezTo>
                  <a:close/>
                </a:path>
              </a:pathLst>
            </a:custGeom>
            <a:solidFill>
              <a:srgbClr val="22296A"/>
            </a:solidFill>
          </p:spPr>
        </p:sp>
      </p:grpSp>
      <p:grpSp>
        <p:nvGrpSpPr>
          <p:cNvPr name="Group 10" id="10"/>
          <p:cNvGrpSpPr>
            <a:grpSpLocks noChangeAspect="true"/>
          </p:cNvGrpSpPr>
          <p:nvPr/>
        </p:nvGrpSpPr>
        <p:grpSpPr>
          <a:xfrm rot="0">
            <a:off x="4376166" y="1513265"/>
            <a:ext cx="2638901" cy="3786692"/>
            <a:chOff x="0" y="0"/>
            <a:chExt cx="2638908" cy="3786696"/>
          </a:xfrm>
        </p:grpSpPr>
        <p:sp>
          <p:nvSpPr>
            <p:cNvPr name="Freeform 11" id="11"/>
            <p:cNvSpPr/>
            <p:nvPr/>
          </p:nvSpPr>
          <p:spPr>
            <a:xfrm flipH="false" flipV="false" rot="0">
              <a:off x="0" y="0"/>
              <a:ext cx="2638806" cy="3786759"/>
            </a:xfrm>
            <a:custGeom>
              <a:avLst/>
              <a:gdLst/>
              <a:ahLst/>
              <a:cxnLst/>
              <a:rect r="r" b="b" t="t" l="l"/>
              <a:pathLst>
                <a:path h="3786759" w="2638806">
                  <a:moveTo>
                    <a:pt x="2399538" y="3786759"/>
                  </a:moveTo>
                  <a:lnTo>
                    <a:pt x="239268" y="3786759"/>
                  </a:lnTo>
                  <a:cubicBezTo>
                    <a:pt x="107188" y="3786759"/>
                    <a:pt x="0" y="3679571"/>
                    <a:pt x="0" y="3547364"/>
                  </a:cubicBezTo>
                  <a:lnTo>
                    <a:pt x="0" y="239268"/>
                  </a:lnTo>
                  <a:cubicBezTo>
                    <a:pt x="0" y="107188"/>
                    <a:pt x="107188" y="0"/>
                    <a:pt x="239268" y="0"/>
                  </a:cubicBezTo>
                  <a:lnTo>
                    <a:pt x="2399538" y="0"/>
                  </a:lnTo>
                  <a:cubicBezTo>
                    <a:pt x="2531745" y="0"/>
                    <a:pt x="2638806" y="107188"/>
                    <a:pt x="2638806" y="239268"/>
                  </a:cubicBezTo>
                  <a:lnTo>
                    <a:pt x="2638806" y="3547364"/>
                  </a:lnTo>
                  <a:cubicBezTo>
                    <a:pt x="2638806" y="3679571"/>
                    <a:pt x="2531618" y="3786632"/>
                    <a:pt x="2399538" y="3786632"/>
                  </a:cubicBezTo>
                </a:path>
              </a:pathLst>
            </a:custGeom>
            <a:solidFill>
              <a:srgbClr val="CDEACE"/>
            </a:solidFill>
          </p:spPr>
        </p:sp>
      </p:grpSp>
      <p:grpSp>
        <p:nvGrpSpPr>
          <p:cNvPr name="Group 12" id="12"/>
          <p:cNvGrpSpPr>
            <a:grpSpLocks noChangeAspect="true"/>
          </p:cNvGrpSpPr>
          <p:nvPr/>
        </p:nvGrpSpPr>
        <p:grpSpPr>
          <a:xfrm rot="0">
            <a:off x="395278" y="5978757"/>
            <a:ext cx="3104531" cy="4400017"/>
            <a:chOff x="0" y="0"/>
            <a:chExt cx="3104528" cy="4400017"/>
          </a:xfrm>
        </p:grpSpPr>
        <p:sp>
          <p:nvSpPr>
            <p:cNvPr name="Freeform 13" id="13"/>
            <p:cNvSpPr/>
            <p:nvPr/>
          </p:nvSpPr>
          <p:spPr>
            <a:xfrm flipH="false" flipV="false" rot="0">
              <a:off x="63500" y="63500"/>
              <a:ext cx="2977642" cy="4273042"/>
            </a:xfrm>
            <a:custGeom>
              <a:avLst/>
              <a:gdLst/>
              <a:ahLst/>
              <a:cxnLst/>
              <a:rect r="r" b="b" t="t" l="l"/>
              <a:pathLst>
                <a:path h="4273042" w="2977642">
                  <a:moveTo>
                    <a:pt x="270002" y="0"/>
                  </a:moveTo>
                  <a:cubicBezTo>
                    <a:pt x="120904" y="0"/>
                    <a:pt x="0" y="120904"/>
                    <a:pt x="0" y="270002"/>
                  </a:cubicBezTo>
                  <a:lnTo>
                    <a:pt x="0" y="4003040"/>
                  </a:lnTo>
                  <a:cubicBezTo>
                    <a:pt x="0" y="4149979"/>
                    <a:pt x="117348" y="4269486"/>
                    <a:pt x="263398" y="4273042"/>
                  </a:cubicBezTo>
                  <a:lnTo>
                    <a:pt x="2714498" y="4273042"/>
                  </a:lnTo>
                  <a:cubicBezTo>
                    <a:pt x="2855976" y="4269613"/>
                    <a:pt x="2970530" y="4157345"/>
                    <a:pt x="2977642" y="4016756"/>
                  </a:cubicBezTo>
                  <a:lnTo>
                    <a:pt x="2977642" y="4016756"/>
                  </a:lnTo>
                  <a:lnTo>
                    <a:pt x="2977642" y="256286"/>
                  </a:lnTo>
                  <a:lnTo>
                    <a:pt x="2977642" y="256286"/>
                  </a:lnTo>
                  <a:cubicBezTo>
                    <a:pt x="2970403" y="113538"/>
                    <a:pt x="2852293" y="0"/>
                    <a:pt x="2707767" y="0"/>
                  </a:cubicBezTo>
                  <a:close/>
                </a:path>
              </a:pathLst>
            </a:custGeom>
            <a:solidFill>
              <a:srgbClr val="22296A"/>
            </a:solidFill>
          </p:spPr>
        </p:sp>
        <p:sp>
          <p:nvSpPr>
            <p:cNvPr name="Freeform 14" id="14"/>
            <p:cNvSpPr/>
            <p:nvPr/>
          </p:nvSpPr>
          <p:spPr>
            <a:xfrm flipH="false" flipV="false" rot="0">
              <a:off x="233045" y="306705"/>
              <a:ext cx="2638806" cy="3786632"/>
            </a:xfrm>
            <a:custGeom>
              <a:avLst/>
              <a:gdLst/>
              <a:ahLst/>
              <a:cxnLst/>
              <a:rect r="r" b="b" t="t" l="l"/>
              <a:pathLst>
                <a:path h="3786632" w="2638806">
                  <a:moveTo>
                    <a:pt x="239268" y="0"/>
                  </a:moveTo>
                  <a:cubicBezTo>
                    <a:pt x="107061" y="0"/>
                    <a:pt x="0" y="107188"/>
                    <a:pt x="0" y="239268"/>
                  </a:cubicBezTo>
                  <a:lnTo>
                    <a:pt x="0" y="3547364"/>
                  </a:lnTo>
                  <a:cubicBezTo>
                    <a:pt x="0" y="3679571"/>
                    <a:pt x="107188" y="3786632"/>
                    <a:pt x="239268" y="3786632"/>
                  </a:cubicBezTo>
                  <a:lnTo>
                    <a:pt x="2399538" y="3786632"/>
                  </a:lnTo>
                  <a:cubicBezTo>
                    <a:pt x="2531618" y="3786632"/>
                    <a:pt x="2638806" y="3679571"/>
                    <a:pt x="2638806" y="3547491"/>
                  </a:cubicBezTo>
                  <a:lnTo>
                    <a:pt x="2638806" y="3547491"/>
                  </a:lnTo>
                  <a:lnTo>
                    <a:pt x="2638806" y="239268"/>
                  </a:lnTo>
                  <a:lnTo>
                    <a:pt x="2638806" y="239268"/>
                  </a:lnTo>
                  <a:cubicBezTo>
                    <a:pt x="2638806" y="107188"/>
                    <a:pt x="2531618" y="0"/>
                    <a:pt x="2399538" y="0"/>
                  </a:cubicBezTo>
                  <a:close/>
                </a:path>
              </a:pathLst>
            </a:custGeom>
            <a:solidFill>
              <a:srgbClr val="CDEACE"/>
            </a:solidFill>
          </p:spPr>
        </p:sp>
      </p:grpSp>
      <p:grpSp>
        <p:nvGrpSpPr>
          <p:cNvPr name="Group 15" id="15"/>
          <p:cNvGrpSpPr>
            <a:grpSpLocks noChangeAspect="true"/>
          </p:cNvGrpSpPr>
          <p:nvPr/>
        </p:nvGrpSpPr>
        <p:grpSpPr>
          <a:xfrm rot="0">
            <a:off x="4129240" y="5978757"/>
            <a:ext cx="3104531" cy="4400017"/>
            <a:chOff x="0" y="0"/>
            <a:chExt cx="3104528" cy="4400017"/>
          </a:xfrm>
        </p:grpSpPr>
        <p:sp>
          <p:nvSpPr>
            <p:cNvPr name="Freeform 16" id="16"/>
            <p:cNvSpPr/>
            <p:nvPr/>
          </p:nvSpPr>
          <p:spPr>
            <a:xfrm flipH="false" flipV="false" rot="0">
              <a:off x="63500" y="63500"/>
              <a:ext cx="2977642" cy="4273042"/>
            </a:xfrm>
            <a:custGeom>
              <a:avLst/>
              <a:gdLst/>
              <a:ahLst/>
              <a:cxnLst/>
              <a:rect r="r" b="b" t="t" l="l"/>
              <a:pathLst>
                <a:path h="4273042" w="2977642">
                  <a:moveTo>
                    <a:pt x="270002" y="0"/>
                  </a:moveTo>
                  <a:cubicBezTo>
                    <a:pt x="120904" y="0"/>
                    <a:pt x="0" y="120904"/>
                    <a:pt x="0" y="270002"/>
                  </a:cubicBezTo>
                  <a:lnTo>
                    <a:pt x="0" y="4003040"/>
                  </a:lnTo>
                  <a:cubicBezTo>
                    <a:pt x="0" y="4149979"/>
                    <a:pt x="117348" y="4269486"/>
                    <a:pt x="263398" y="4273042"/>
                  </a:cubicBezTo>
                  <a:lnTo>
                    <a:pt x="2714498" y="4273042"/>
                  </a:lnTo>
                  <a:cubicBezTo>
                    <a:pt x="2855976" y="4269613"/>
                    <a:pt x="2970530" y="4157345"/>
                    <a:pt x="2977642" y="4016756"/>
                  </a:cubicBezTo>
                  <a:lnTo>
                    <a:pt x="2977642" y="4016756"/>
                  </a:lnTo>
                  <a:lnTo>
                    <a:pt x="2977642" y="256286"/>
                  </a:lnTo>
                  <a:lnTo>
                    <a:pt x="2977642" y="256286"/>
                  </a:lnTo>
                  <a:cubicBezTo>
                    <a:pt x="2970403" y="113538"/>
                    <a:pt x="2852293" y="0"/>
                    <a:pt x="2707767" y="0"/>
                  </a:cubicBezTo>
                  <a:close/>
                </a:path>
              </a:pathLst>
            </a:custGeom>
            <a:solidFill>
              <a:srgbClr val="22296A"/>
            </a:solidFill>
          </p:spPr>
        </p:sp>
        <p:sp>
          <p:nvSpPr>
            <p:cNvPr name="Freeform 17" id="17"/>
            <p:cNvSpPr/>
            <p:nvPr/>
          </p:nvSpPr>
          <p:spPr>
            <a:xfrm flipH="false" flipV="false" rot="0">
              <a:off x="247015" y="306705"/>
              <a:ext cx="2638806" cy="3786759"/>
            </a:xfrm>
            <a:custGeom>
              <a:avLst/>
              <a:gdLst/>
              <a:ahLst/>
              <a:cxnLst/>
              <a:rect r="r" b="b" t="t" l="l"/>
              <a:pathLst>
                <a:path h="3786759" w="2638806">
                  <a:moveTo>
                    <a:pt x="2399538" y="3786759"/>
                  </a:moveTo>
                  <a:lnTo>
                    <a:pt x="239268" y="3786759"/>
                  </a:lnTo>
                  <a:cubicBezTo>
                    <a:pt x="107061" y="3786759"/>
                    <a:pt x="0" y="3679571"/>
                    <a:pt x="0" y="3547491"/>
                  </a:cubicBezTo>
                  <a:lnTo>
                    <a:pt x="0" y="239268"/>
                  </a:lnTo>
                  <a:cubicBezTo>
                    <a:pt x="0" y="107061"/>
                    <a:pt x="107188" y="0"/>
                    <a:pt x="239268" y="0"/>
                  </a:cubicBezTo>
                  <a:lnTo>
                    <a:pt x="2399538" y="0"/>
                  </a:lnTo>
                  <a:cubicBezTo>
                    <a:pt x="2531745" y="0"/>
                    <a:pt x="2638806" y="107188"/>
                    <a:pt x="2638806" y="239268"/>
                  </a:cubicBezTo>
                  <a:lnTo>
                    <a:pt x="2638806" y="3547364"/>
                  </a:lnTo>
                  <a:cubicBezTo>
                    <a:pt x="2638806" y="3679571"/>
                    <a:pt x="2531618" y="3786632"/>
                    <a:pt x="2399538" y="3786632"/>
                  </a:cubicBezTo>
                </a:path>
              </a:pathLst>
            </a:custGeom>
            <a:solidFill>
              <a:srgbClr val="CDEACE"/>
            </a:solidFill>
          </p:spPr>
        </p:sp>
      </p:grpSp>
      <p:sp>
        <p:nvSpPr>
          <p:cNvPr name="Freeform 18" id="18"/>
          <p:cNvSpPr/>
          <p:nvPr/>
        </p:nvSpPr>
        <p:spPr>
          <a:xfrm flipH="false" flipV="false" rot="0">
            <a:off x="1072629" y="1673952"/>
            <a:ext cx="1751086" cy="1751086"/>
          </a:xfrm>
          <a:custGeom>
            <a:avLst/>
            <a:gdLst/>
            <a:ahLst/>
            <a:cxnLst/>
            <a:rect r="r" b="b" t="t" l="l"/>
            <a:pathLst>
              <a:path h="1751086" w="1751086">
                <a:moveTo>
                  <a:pt x="0" y="0"/>
                </a:moveTo>
                <a:lnTo>
                  <a:pt x="1751086" y="0"/>
                </a:lnTo>
                <a:lnTo>
                  <a:pt x="1751086" y="1751086"/>
                </a:lnTo>
                <a:lnTo>
                  <a:pt x="0" y="1751086"/>
                </a:lnTo>
                <a:lnTo>
                  <a:pt x="0" y="0"/>
                </a:lnTo>
                <a:close/>
              </a:path>
            </a:pathLst>
          </a:custGeom>
          <a:blipFill>
            <a:blip r:embed="rId2"/>
            <a:stretch>
              <a:fillRect l="0" t="0" r="0" b="0"/>
            </a:stretch>
          </a:blipFill>
        </p:spPr>
      </p:sp>
      <p:sp>
        <p:nvSpPr>
          <p:cNvPr name="Freeform 19" id="19"/>
          <p:cNvSpPr/>
          <p:nvPr/>
        </p:nvSpPr>
        <p:spPr>
          <a:xfrm flipH="false" flipV="false" rot="0">
            <a:off x="4806591" y="1673952"/>
            <a:ext cx="1751086" cy="1751086"/>
          </a:xfrm>
          <a:custGeom>
            <a:avLst/>
            <a:gdLst/>
            <a:ahLst/>
            <a:cxnLst/>
            <a:rect r="r" b="b" t="t" l="l"/>
            <a:pathLst>
              <a:path h="1751086" w="1751086">
                <a:moveTo>
                  <a:pt x="0" y="0"/>
                </a:moveTo>
                <a:lnTo>
                  <a:pt x="1751086" y="0"/>
                </a:lnTo>
                <a:lnTo>
                  <a:pt x="1751086" y="1751086"/>
                </a:lnTo>
                <a:lnTo>
                  <a:pt x="0" y="1751086"/>
                </a:lnTo>
                <a:lnTo>
                  <a:pt x="0" y="0"/>
                </a:lnTo>
                <a:close/>
              </a:path>
            </a:pathLst>
          </a:custGeom>
          <a:blipFill>
            <a:blip r:embed="rId2"/>
            <a:stretch>
              <a:fillRect l="0" t="0" r="0" b="0"/>
            </a:stretch>
          </a:blipFill>
        </p:spPr>
      </p:sp>
      <p:sp>
        <p:nvSpPr>
          <p:cNvPr name="Freeform 20" id="20"/>
          <p:cNvSpPr/>
          <p:nvPr/>
        </p:nvSpPr>
        <p:spPr>
          <a:xfrm flipH="false" flipV="false" rot="0">
            <a:off x="1072629" y="6428432"/>
            <a:ext cx="1751086" cy="1751086"/>
          </a:xfrm>
          <a:custGeom>
            <a:avLst/>
            <a:gdLst/>
            <a:ahLst/>
            <a:cxnLst/>
            <a:rect r="r" b="b" t="t" l="l"/>
            <a:pathLst>
              <a:path h="1751086" w="1751086">
                <a:moveTo>
                  <a:pt x="0" y="0"/>
                </a:moveTo>
                <a:lnTo>
                  <a:pt x="1751086" y="0"/>
                </a:lnTo>
                <a:lnTo>
                  <a:pt x="1751086" y="1751086"/>
                </a:lnTo>
                <a:lnTo>
                  <a:pt x="0" y="1751086"/>
                </a:lnTo>
                <a:lnTo>
                  <a:pt x="0" y="0"/>
                </a:lnTo>
                <a:close/>
              </a:path>
            </a:pathLst>
          </a:custGeom>
          <a:blipFill>
            <a:blip r:embed="rId2"/>
            <a:stretch>
              <a:fillRect l="0" t="0" r="0" b="0"/>
            </a:stretch>
          </a:blipFill>
        </p:spPr>
      </p:sp>
      <p:sp>
        <p:nvSpPr>
          <p:cNvPr name="Freeform 21" id="21"/>
          <p:cNvSpPr/>
          <p:nvPr/>
        </p:nvSpPr>
        <p:spPr>
          <a:xfrm flipH="false" flipV="false" rot="0">
            <a:off x="4806591" y="6428432"/>
            <a:ext cx="1751086" cy="1751086"/>
          </a:xfrm>
          <a:custGeom>
            <a:avLst/>
            <a:gdLst/>
            <a:ahLst/>
            <a:cxnLst/>
            <a:rect r="r" b="b" t="t" l="l"/>
            <a:pathLst>
              <a:path h="1751086" w="1751086">
                <a:moveTo>
                  <a:pt x="0" y="0"/>
                </a:moveTo>
                <a:lnTo>
                  <a:pt x="1751086" y="0"/>
                </a:lnTo>
                <a:lnTo>
                  <a:pt x="1751086" y="1751086"/>
                </a:lnTo>
                <a:lnTo>
                  <a:pt x="0" y="1751086"/>
                </a:lnTo>
                <a:lnTo>
                  <a:pt x="0" y="0"/>
                </a:lnTo>
                <a:close/>
              </a:path>
            </a:pathLst>
          </a:custGeom>
          <a:blipFill>
            <a:blip r:embed="rId2"/>
            <a:stretch>
              <a:fillRect l="0" t="0" r="0" b="0"/>
            </a:stretch>
          </a:blipFill>
        </p:spPr>
      </p:sp>
      <p:grpSp>
        <p:nvGrpSpPr>
          <p:cNvPr name="Group 22" id="22"/>
          <p:cNvGrpSpPr>
            <a:grpSpLocks noChangeAspect="true"/>
          </p:cNvGrpSpPr>
          <p:nvPr/>
        </p:nvGrpSpPr>
        <p:grpSpPr>
          <a:xfrm rot="0">
            <a:off x="817483" y="4938560"/>
            <a:ext cx="507587" cy="507644"/>
            <a:chOff x="0" y="0"/>
            <a:chExt cx="507594" cy="507644"/>
          </a:xfrm>
        </p:grpSpPr>
        <p:sp>
          <p:nvSpPr>
            <p:cNvPr name="Freeform 23" id="23"/>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323"/>
                    <a:pt x="87122" y="380619"/>
                    <a:pt x="190246" y="380619"/>
                  </a:cubicBezTo>
                  <a:cubicBezTo>
                    <a:pt x="295148" y="380619"/>
                    <a:pt x="380619" y="295275"/>
                    <a:pt x="380619" y="190373"/>
                  </a:cubicBezTo>
                  <a:cubicBezTo>
                    <a:pt x="380619" y="85471"/>
                    <a:pt x="295275" y="0"/>
                    <a:pt x="190246" y="0"/>
                  </a:cubicBezTo>
                  <a:close/>
                </a:path>
              </a:pathLst>
            </a:custGeom>
            <a:solidFill>
              <a:srgbClr val="FF3838"/>
            </a:solidFill>
          </p:spPr>
        </p:sp>
        <p:sp>
          <p:nvSpPr>
            <p:cNvPr name="Freeform 24" id="24"/>
            <p:cNvSpPr/>
            <p:nvPr/>
          </p:nvSpPr>
          <p:spPr>
            <a:xfrm flipH="false" flipV="false" rot="0">
              <a:off x="161798" y="162941"/>
              <a:ext cx="282194" cy="281305"/>
            </a:xfrm>
            <a:custGeom>
              <a:avLst/>
              <a:gdLst/>
              <a:ahLst/>
              <a:cxnLst/>
              <a:rect r="r" b="b" t="t" l="l"/>
              <a:pathLst>
                <a:path h="281305" w="282194">
                  <a:moveTo>
                    <a:pt x="282194" y="94742"/>
                  </a:moveTo>
                  <a:lnTo>
                    <a:pt x="186563" y="0"/>
                  </a:lnTo>
                  <a:lnTo>
                    <a:pt x="0" y="193421"/>
                  </a:lnTo>
                  <a:lnTo>
                    <a:pt x="86487" y="281178"/>
                  </a:lnTo>
                  <a:cubicBezTo>
                    <a:pt x="88265" y="281178"/>
                    <a:pt x="90043" y="281305"/>
                    <a:pt x="91948" y="281305"/>
                  </a:cubicBezTo>
                  <a:cubicBezTo>
                    <a:pt x="195580" y="281305"/>
                    <a:pt x="280162" y="197993"/>
                    <a:pt x="282194" y="94869"/>
                  </a:cubicBezTo>
                  <a:close/>
                </a:path>
              </a:pathLst>
            </a:custGeom>
            <a:solidFill>
              <a:srgbClr val="CF2323"/>
            </a:solidFill>
          </p:spPr>
        </p:sp>
        <p:sp>
          <p:nvSpPr>
            <p:cNvPr name="Freeform 25" id="25"/>
            <p:cNvSpPr/>
            <p:nvPr/>
          </p:nvSpPr>
          <p:spPr>
            <a:xfrm flipH="false" flipV="false" rot="0">
              <a:off x="136017" y="147066"/>
              <a:ext cx="235077" cy="223139"/>
            </a:xfrm>
            <a:custGeom>
              <a:avLst/>
              <a:gdLst/>
              <a:ahLst/>
              <a:cxnLst/>
              <a:rect r="r" b="b" t="t" l="l"/>
              <a:pathLst>
                <a:path h="223139" w="235077">
                  <a:moveTo>
                    <a:pt x="216789" y="19431"/>
                  </a:moveTo>
                  <a:cubicBezTo>
                    <a:pt x="206121" y="7874"/>
                    <a:pt x="196469" y="0"/>
                    <a:pt x="184785" y="10668"/>
                  </a:cubicBezTo>
                  <a:lnTo>
                    <a:pt x="11557" y="170434"/>
                  </a:lnTo>
                  <a:cubicBezTo>
                    <a:pt x="0" y="181102"/>
                    <a:pt x="7239" y="191262"/>
                    <a:pt x="17907" y="202946"/>
                  </a:cubicBezTo>
                  <a:cubicBezTo>
                    <a:pt x="28575" y="214630"/>
                    <a:pt x="38735" y="223139"/>
                    <a:pt x="50292" y="212471"/>
                  </a:cubicBezTo>
                  <a:lnTo>
                    <a:pt x="223520" y="52705"/>
                  </a:lnTo>
                  <a:cubicBezTo>
                    <a:pt x="235077" y="42037"/>
                    <a:pt x="227457" y="31115"/>
                    <a:pt x="216789" y="19431"/>
                  </a:cubicBezTo>
                  <a:close/>
                </a:path>
              </a:pathLst>
            </a:custGeom>
            <a:solidFill>
              <a:srgbClr val="FFFFFF"/>
            </a:solidFill>
          </p:spPr>
        </p:sp>
        <p:sp>
          <p:nvSpPr>
            <p:cNvPr name="Freeform 26" id="26"/>
            <p:cNvSpPr/>
            <p:nvPr/>
          </p:nvSpPr>
          <p:spPr>
            <a:xfrm flipH="false" flipV="false" rot="0">
              <a:off x="135890" y="147066"/>
              <a:ext cx="235077" cy="223139"/>
            </a:xfrm>
            <a:custGeom>
              <a:avLst/>
              <a:gdLst/>
              <a:ahLst/>
              <a:cxnLst/>
              <a:rect r="r" b="b" t="t" l="l"/>
              <a:pathLst>
                <a:path h="223139" w="235077">
                  <a:moveTo>
                    <a:pt x="18288" y="19431"/>
                  </a:moveTo>
                  <a:cubicBezTo>
                    <a:pt x="28956" y="7874"/>
                    <a:pt x="38608" y="0"/>
                    <a:pt x="50292" y="10668"/>
                  </a:cubicBezTo>
                  <a:lnTo>
                    <a:pt x="223520" y="170434"/>
                  </a:lnTo>
                  <a:cubicBezTo>
                    <a:pt x="235077" y="181102"/>
                    <a:pt x="227838" y="191262"/>
                    <a:pt x="217170" y="202946"/>
                  </a:cubicBezTo>
                  <a:cubicBezTo>
                    <a:pt x="206502" y="214630"/>
                    <a:pt x="196342" y="223139"/>
                    <a:pt x="184785" y="212471"/>
                  </a:cubicBezTo>
                  <a:lnTo>
                    <a:pt x="11557" y="52705"/>
                  </a:lnTo>
                  <a:cubicBezTo>
                    <a:pt x="0" y="42037"/>
                    <a:pt x="7620" y="30988"/>
                    <a:pt x="18288" y="19431"/>
                  </a:cubicBezTo>
                  <a:close/>
                </a:path>
              </a:pathLst>
            </a:custGeom>
            <a:solidFill>
              <a:srgbClr val="FFFFFF"/>
            </a:solidFill>
          </p:spPr>
        </p:sp>
      </p:grpSp>
      <p:grpSp>
        <p:nvGrpSpPr>
          <p:cNvPr name="Group 27" id="27"/>
          <p:cNvGrpSpPr>
            <a:grpSpLocks noChangeAspect="true"/>
          </p:cNvGrpSpPr>
          <p:nvPr/>
        </p:nvGrpSpPr>
        <p:grpSpPr>
          <a:xfrm rot="0">
            <a:off x="817483" y="9695107"/>
            <a:ext cx="507587" cy="507644"/>
            <a:chOff x="0" y="0"/>
            <a:chExt cx="507594" cy="507644"/>
          </a:xfrm>
        </p:grpSpPr>
        <p:sp>
          <p:nvSpPr>
            <p:cNvPr name="Freeform 28" id="28"/>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6995" y="380619"/>
                    <a:pt x="190119" y="380619"/>
                  </a:cubicBezTo>
                  <a:lnTo>
                    <a:pt x="190500" y="380619"/>
                  </a:lnTo>
                  <a:cubicBezTo>
                    <a:pt x="295402" y="380492"/>
                    <a:pt x="380619" y="295148"/>
                    <a:pt x="380619" y="190373"/>
                  </a:cubicBezTo>
                  <a:cubicBezTo>
                    <a:pt x="380619" y="85598"/>
                    <a:pt x="295275" y="0"/>
                    <a:pt x="190246" y="0"/>
                  </a:cubicBezTo>
                  <a:close/>
                </a:path>
              </a:pathLst>
            </a:custGeom>
            <a:solidFill>
              <a:srgbClr val="FF3838"/>
            </a:solidFill>
          </p:spPr>
        </p:sp>
        <p:sp>
          <p:nvSpPr>
            <p:cNvPr name="Freeform 29" id="29"/>
            <p:cNvSpPr/>
            <p:nvPr/>
          </p:nvSpPr>
          <p:spPr>
            <a:xfrm flipH="false" flipV="false" rot="0">
              <a:off x="161798" y="163068"/>
              <a:ext cx="282194" cy="281178"/>
            </a:xfrm>
            <a:custGeom>
              <a:avLst/>
              <a:gdLst/>
              <a:ahLst/>
              <a:cxnLst/>
              <a:rect r="r" b="b" t="t" l="l"/>
              <a:pathLst>
                <a:path h="281178" w="282194">
                  <a:moveTo>
                    <a:pt x="186563" y="0"/>
                  </a:moveTo>
                  <a:lnTo>
                    <a:pt x="0" y="193294"/>
                  </a:lnTo>
                  <a:lnTo>
                    <a:pt x="86487" y="281051"/>
                  </a:lnTo>
                  <a:cubicBezTo>
                    <a:pt x="88265" y="281051"/>
                    <a:pt x="90043" y="281178"/>
                    <a:pt x="91821" y="281178"/>
                  </a:cubicBezTo>
                  <a:lnTo>
                    <a:pt x="92075" y="281178"/>
                  </a:lnTo>
                  <a:cubicBezTo>
                    <a:pt x="195707" y="281051"/>
                    <a:pt x="280162" y="197866"/>
                    <a:pt x="282194" y="94742"/>
                  </a:cubicBezTo>
                  <a:lnTo>
                    <a:pt x="186563" y="0"/>
                  </a:lnTo>
                  <a:close/>
                </a:path>
              </a:pathLst>
            </a:custGeom>
            <a:solidFill>
              <a:srgbClr val="CF2323"/>
            </a:solidFill>
          </p:spPr>
        </p:sp>
        <p:sp>
          <p:nvSpPr>
            <p:cNvPr name="Freeform 30" id="30"/>
            <p:cNvSpPr/>
            <p:nvPr/>
          </p:nvSpPr>
          <p:spPr>
            <a:xfrm flipH="false" flipV="false" rot="0">
              <a:off x="136017" y="147066"/>
              <a:ext cx="235077" cy="223139"/>
            </a:xfrm>
            <a:custGeom>
              <a:avLst/>
              <a:gdLst/>
              <a:ahLst/>
              <a:cxnLst/>
              <a:rect r="r" b="b" t="t" l="l"/>
              <a:pathLst>
                <a:path h="223139" w="235077">
                  <a:moveTo>
                    <a:pt x="216789" y="19431"/>
                  </a:moveTo>
                  <a:cubicBezTo>
                    <a:pt x="206121" y="7874"/>
                    <a:pt x="196469" y="0"/>
                    <a:pt x="184785" y="10668"/>
                  </a:cubicBezTo>
                  <a:lnTo>
                    <a:pt x="11557" y="170434"/>
                  </a:lnTo>
                  <a:cubicBezTo>
                    <a:pt x="0" y="181102"/>
                    <a:pt x="7239" y="191262"/>
                    <a:pt x="17907" y="202946"/>
                  </a:cubicBezTo>
                  <a:cubicBezTo>
                    <a:pt x="28575" y="214630"/>
                    <a:pt x="38735" y="223139"/>
                    <a:pt x="50292" y="212471"/>
                  </a:cubicBezTo>
                  <a:lnTo>
                    <a:pt x="223520" y="52705"/>
                  </a:lnTo>
                  <a:cubicBezTo>
                    <a:pt x="235077" y="42037"/>
                    <a:pt x="227457" y="31115"/>
                    <a:pt x="216789" y="19431"/>
                  </a:cubicBezTo>
                  <a:close/>
                </a:path>
              </a:pathLst>
            </a:custGeom>
            <a:solidFill>
              <a:srgbClr val="FFFFFF"/>
            </a:solidFill>
          </p:spPr>
        </p:sp>
        <p:sp>
          <p:nvSpPr>
            <p:cNvPr name="Freeform 31" id="31"/>
            <p:cNvSpPr/>
            <p:nvPr/>
          </p:nvSpPr>
          <p:spPr>
            <a:xfrm flipH="false" flipV="false" rot="0">
              <a:off x="135890" y="147066"/>
              <a:ext cx="235077" cy="223139"/>
            </a:xfrm>
            <a:custGeom>
              <a:avLst/>
              <a:gdLst/>
              <a:ahLst/>
              <a:cxnLst/>
              <a:rect r="r" b="b" t="t" l="l"/>
              <a:pathLst>
                <a:path h="223139" w="235077">
                  <a:moveTo>
                    <a:pt x="18288" y="19431"/>
                  </a:moveTo>
                  <a:cubicBezTo>
                    <a:pt x="28956" y="7874"/>
                    <a:pt x="38608" y="0"/>
                    <a:pt x="50292" y="10668"/>
                  </a:cubicBezTo>
                  <a:lnTo>
                    <a:pt x="223520" y="170434"/>
                  </a:lnTo>
                  <a:cubicBezTo>
                    <a:pt x="235077" y="181102"/>
                    <a:pt x="227838" y="191262"/>
                    <a:pt x="217170" y="202946"/>
                  </a:cubicBezTo>
                  <a:cubicBezTo>
                    <a:pt x="206502" y="214630"/>
                    <a:pt x="196342" y="223139"/>
                    <a:pt x="184785" y="212471"/>
                  </a:cubicBezTo>
                  <a:lnTo>
                    <a:pt x="11557" y="52705"/>
                  </a:lnTo>
                  <a:cubicBezTo>
                    <a:pt x="0" y="42037"/>
                    <a:pt x="7620" y="30988"/>
                    <a:pt x="18288" y="19431"/>
                  </a:cubicBezTo>
                  <a:close/>
                </a:path>
              </a:pathLst>
            </a:custGeom>
            <a:solidFill>
              <a:srgbClr val="FFFFFF"/>
            </a:solidFill>
          </p:spPr>
        </p:sp>
      </p:grpSp>
      <p:grpSp>
        <p:nvGrpSpPr>
          <p:cNvPr name="Group 32" id="32"/>
          <p:cNvGrpSpPr>
            <a:grpSpLocks noChangeAspect="true"/>
          </p:cNvGrpSpPr>
          <p:nvPr/>
        </p:nvGrpSpPr>
        <p:grpSpPr>
          <a:xfrm rot="0">
            <a:off x="2571064" y="4938560"/>
            <a:ext cx="507587" cy="507644"/>
            <a:chOff x="0" y="0"/>
            <a:chExt cx="507594" cy="507644"/>
          </a:xfrm>
        </p:grpSpPr>
        <p:sp>
          <p:nvSpPr>
            <p:cNvPr name="Freeform 33" id="33"/>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323"/>
                    <a:pt x="87122" y="380619"/>
                    <a:pt x="190246" y="380619"/>
                  </a:cubicBezTo>
                  <a:cubicBezTo>
                    <a:pt x="295148" y="380619"/>
                    <a:pt x="380619" y="295275"/>
                    <a:pt x="380619" y="190373"/>
                  </a:cubicBezTo>
                  <a:cubicBezTo>
                    <a:pt x="380619" y="85471"/>
                    <a:pt x="295275" y="0"/>
                    <a:pt x="190246" y="0"/>
                  </a:cubicBezTo>
                  <a:close/>
                </a:path>
              </a:pathLst>
            </a:custGeom>
            <a:solidFill>
              <a:srgbClr val="86D008"/>
            </a:solidFill>
          </p:spPr>
        </p:sp>
        <p:sp>
          <p:nvSpPr>
            <p:cNvPr name="Freeform 34" id="34"/>
            <p:cNvSpPr/>
            <p:nvPr/>
          </p:nvSpPr>
          <p:spPr>
            <a:xfrm flipH="false" flipV="false" rot="0">
              <a:off x="184404" y="168910"/>
              <a:ext cx="259715" cy="272669"/>
            </a:xfrm>
            <a:custGeom>
              <a:avLst/>
              <a:gdLst/>
              <a:ahLst/>
              <a:cxnLst/>
              <a:rect r="r" b="b" t="t" l="l"/>
              <a:pathLst>
                <a:path h="272669" w="259715">
                  <a:moveTo>
                    <a:pt x="172085" y="0"/>
                  </a:moveTo>
                  <a:lnTo>
                    <a:pt x="0" y="172085"/>
                  </a:lnTo>
                  <a:lnTo>
                    <a:pt x="100584" y="272669"/>
                  </a:lnTo>
                  <a:cubicBezTo>
                    <a:pt x="189865" y="257937"/>
                    <a:pt x="258445" y="180721"/>
                    <a:pt x="259715" y="87630"/>
                  </a:cubicBezTo>
                  <a:lnTo>
                    <a:pt x="172085" y="0"/>
                  </a:lnTo>
                  <a:close/>
                </a:path>
              </a:pathLst>
            </a:custGeom>
            <a:solidFill>
              <a:srgbClr val="5DAD07"/>
            </a:solidFill>
          </p:spPr>
        </p:sp>
        <p:sp>
          <p:nvSpPr>
            <p:cNvPr name="Freeform 35" id="35"/>
            <p:cNvSpPr/>
            <p:nvPr/>
          </p:nvSpPr>
          <p:spPr>
            <a:xfrm flipH="false" flipV="false" rot="0">
              <a:off x="120015" y="152654"/>
              <a:ext cx="259080" cy="201549"/>
            </a:xfrm>
            <a:custGeom>
              <a:avLst/>
              <a:gdLst/>
              <a:ahLst/>
              <a:cxnLst/>
              <a:rect r="r" b="b" t="t" l="l"/>
              <a:pathLst>
                <a:path h="201549" w="259080">
                  <a:moveTo>
                    <a:pt x="240284" y="19939"/>
                  </a:moveTo>
                  <a:cubicBezTo>
                    <a:pt x="229235" y="8001"/>
                    <a:pt x="219329" y="0"/>
                    <a:pt x="207391" y="10922"/>
                  </a:cubicBezTo>
                  <a:lnTo>
                    <a:pt x="85598" y="123317"/>
                  </a:lnTo>
                  <a:lnTo>
                    <a:pt x="54864" y="88138"/>
                  </a:lnTo>
                  <a:cubicBezTo>
                    <a:pt x="44196" y="75946"/>
                    <a:pt x="33401" y="82931"/>
                    <a:pt x="21209" y="93599"/>
                  </a:cubicBezTo>
                  <a:cubicBezTo>
                    <a:pt x="9017" y="104267"/>
                    <a:pt x="0" y="114681"/>
                    <a:pt x="10668" y="126873"/>
                  </a:cubicBezTo>
                  <a:lnTo>
                    <a:pt x="68326" y="192913"/>
                  </a:lnTo>
                  <a:cubicBezTo>
                    <a:pt x="75311" y="200914"/>
                    <a:pt x="87503" y="201549"/>
                    <a:pt x="95250" y="194437"/>
                  </a:cubicBezTo>
                  <a:lnTo>
                    <a:pt x="247142" y="54229"/>
                  </a:lnTo>
                  <a:cubicBezTo>
                    <a:pt x="259080" y="43180"/>
                    <a:pt x="251206" y="31877"/>
                    <a:pt x="240157" y="20066"/>
                  </a:cubicBezTo>
                  <a:close/>
                </a:path>
              </a:pathLst>
            </a:custGeom>
            <a:solidFill>
              <a:srgbClr val="FFFFFF"/>
            </a:solidFill>
          </p:spPr>
        </p:sp>
      </p:grpSp>
      <p:grpSp>
        <p:nvGrpSpPr>
          <p:cNvPr name="Group 36" id="36"/>
          <p:cNvGrpSpPr>
            <a:grpSpLocks noChangeAspect="true"/>
          </p:cNvGrpSpPr>
          <p:nvPr/>
        </p:nvGrpSpPr>
        <p:grpSpPr>
          <a:xfrm rot="0">
            <a:off x="2571064" y="9695107"/>
            <a:ext cx="507587" cy="507644"/>
            <a:chOff x="0" y="0"/>
            <a:chExt cx="507594" cy="507644"/>
          </a:xfrm>
        </p:grpSpPr>
        <p:sp>
          <p:nvSpPr>
            <p:cNvPr name="Freeform 37" id="37"/>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6995" y="380619"/>
                    <a:pt x="190119" y="380619"/>
                  </a:cubicBezTo>
                  <a:lnTo>
                    <a:pt x="190500" y="380619"/>
                  </a:lnTo>
                  <a:cubicBezTo>
                    <a:pt x="295402" y="380492"/>
                    <a:pt x="380619" y="295148"/>
                    <a:pt x="380619" y="190373"/>
                  </a:cubicBezTo>
                  <a:cubicBezTo>
                    <a:pt x="380619" y="85598"/>
                    <a:pt x="295275" y="0"/>
                    <a:pt x="190246" y="0"/>
                  </a:cubicBezTo>
                  <a:close/>
                </a:path>
              </a:pathLst>
            </a:custGeom>
            <a:solidFill>
              <a:srgbClr val="86D008"/>
            </a:solidFill>
          </p:spPr>
        </p:sp>
        <p:sp>
          <p:nvSpPr>
            <p:cNvPr name="Freeform 38" id="38"/>
            <p:cNvSpPr/>
            <p:nvPr/>
          </p:nvSpPr>
          <p:spPr>
            <a:xfrm flipH="false" flipV="false" rot="0">
              <a:off x="184404" y="168910"/>
              <a:ext cx="259715" cy="272669"/>
            </a:xfrm>
            <a:custGeom>
              <a:avLst/>
              <a:gdLst/>
              <a:ahLst/>
              <a:cxnLst/>
              <a:rect r="r" b="b" t="t" l="l"/>
              <a:pathLst>
                <a:path h="272669" w="259715">
                  <a:moveTo>
                    <a:pt x="172085" y="0"/>
                  </a:moveTo>
                  <a:lnTo>
                    <a:pt x="0" y="172085"/>
                  </a:lnTo>
                  <a:lnTo>
                    <a:pt x="100584" y="272669"/>
                  </a:lnTo>
                  <a:cubicBezTo>
                    <a:pt x="189865" y="257937"/>
                    <a:pt x="258445" y="180721"/>
                    <a:pt x="259715" y="87630"/>
                  </a:cubicBezTo>
                  <a:lnTo>
                    <a:pt x="172085" y="0"/>
                  </a:lnTo>
                  <a:close/>
                </a:path>
              </a:pathLst>
            </a:custGeom>
            <a:solidFill>
              <a:srgbClr val="5DAD07"/>
            </a:solidFill>
          </p:spPr>
        </p:sp>
        <p:sp>
          <p:nvSpPr>
            <p:cNvPr name="Freeform 39" id="39"/>
            <p:cNvSpPr/>
            <p:nvPr/>
          </p:nvSpPr>
          <p:spPr>
            <a:xfrm flipH="false" flipV="false" rot="0">
              <a:off x="120015" y="152654"/>
              <a:ext cx="259080" cy="201549"/>
            </a:xfrm>
            <a:custGeom>
              <a:avLst/>
              <a:gdLst/>
              <a:ahLst/>
              <a:cxnLst/>
              <a:rect r="r" b="b" t="t" l="l"/>
              <a:pathLst>
                <a:path h="201549" w="259080">
                  <a:moveTo>
                    <a:pt x="240284" y="19939"/>
                  </a:moveTo>
                  <a:cubicBezTo>
                    <a:pt x="229235" y="8001"/>
                    <a:pt x="219329" y="0"/>
                    <a:pt x="207391" y="10922"/>
                  </a:cubicBezTo>
                  <a:lnTo>
                    <a:pt x="85598" y="123317"/>
                  </a:lnTo>
                  <a:lnTo>
                    <a:pt x="54864" y="88138"/>
                  </a:lnTo>
                  <a:cubicBezTo>
                    <a:pt x="44196" y="75946"/>
                    <a:pt x="33401" y="82931"/>
                    <a:pt x="21209" y="93599"/>
                  </a:cubicBezTo>
                  <a:cubicBezTo>
                    <a:pt x="9017" y="104267"/>
                    <a:pt x="0" y="114681"/>
                    <a:pt x="10668" y="126873"/>
                  </a:cubicBezTo>
                  <a:lnTo>
                    <a:pt x="68326" y="192913"/>
                  </a:lnTo>
                  <a:cubicBezTo>
                    <a:pt x="75311" y="200914"/>
                    <a:pt x="87503" y="201549"/>
                    <a:pt x="95250" y="194437"/>
                  </a:cubicBezTo>
                  <a:lnTo>
                    <a:pt x="247142" y="54229"/>
                  </a:lnTo>
                  <a:cubicBezTo>
                    <a:pt x="259080" y="43180"/>
                    <a:pt x="251206" y="31877"/>
                    <a:pt x="240157" y="20066"/>
                  </a:cubicBezTo>
                  <a:close/>
                </a:path>
              </a:pathLst>
            </a:custGeom>
            <a:solidFill>
              <a:srgbClr val="FFFFFF"/>
            </a:solidFill>
          </p:spPr>
        </p:sp>
      </p:grpSp>
      <p:grpSp>
        <p:nvGrpSpPr>
          <p:cNvPr name="Group 40" id="40"/>
          <p:cNvGrpSpPr>
            <a:grpSpLocks noChangeAspect="true"/>
          </p:cNvGrpSpPr>
          <p:nvPr/>
        </p:nvGrpSpPr>
        <p:grpSpPr>
          <a:xfrm rot="0">
            <a:off x="4554664" y="4901032"/>
            <a:ext cx="507587" cy="507644"/>
            <a:chOff x="0" y="0"/>
            <a:chExt cx="507594" cy="507644"/>
          </a:xfrm>
        </p:grpSpPr>
        <p:sp>
          <p:nvSpPr>
            <p:cNvPr name="Freeform 41" id="41"/>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6995" y="380492"/>
                    <a:pt x="189865" y="380619"/>
                  </a:cubicBezTo>
                  <a:lnTo>
                    <a:pt x="190627" y="380619"/>
                  </a:lnTo>
                  <a:cubicBezTo>
                    <a:pt x="295402" y="380365"/>
                    <a:pt x="380619" y="295148"/>
                    <a:pt x="380619" y="190373"/>
                  </a:cubicBezTo>
                  <a:cubicBezTo>
                    <a:pt x="380619" y="85344"/>
                    <a:pt x="295275" y="0"/>
                    <a:pt x="190246" y="0"/>
                  </a:cubicBezTo>
                  <a:close/>
                </a:path>
              </a:pathLst>
            </a:custGeom>
            <a:solidFill>
              <a:srgbClr val="FF3838"/>
            </a:solidFill>
          </p:spPr>
        </p:sp>
        <p:sp>
          <p:nvSpPr>
            <p:cNvPr name="Freeform 42" id="42"/>
            <p:cNvSpPr/>
            <p:nvPr/>
          </p:nvSpPr>
          <p:spPr>
            <a:xfrm flipH="false" flipV="false" rot="0">
              <a:off x="161798" y="163068"/>
              <a:ext cx="282194" cy="281178"/>
            </a:xfrm>
            <a:custGeom>
              <a:avLst/>
              <a:gdLst/>
              <a:ahLst/>
              <a:cxnLst/>
              <a:rect r="r" b="b" t="t" l="l"/>
              <a:pathLst>
                <a:path h="281178" w="282194">
                  <a:moveTo>
                    <a:pt x="186563" y="0"/>
                  </a:moveTo>
                  <a:lnTo>
                    <a:pt x="0" y="193294"/>
                  </a:lnTo>
                  <a:lnTo>
                    <a:pt x="86487" y="281051"/>
                  </a:lnTo>
                  <a:cubicBezTo>
                    <a:pt x="88138" y="281051"/>
                    <a:pt x="89789" y="281178"/>
                    <a:pt x="91567" y="281178"/>
                  </a:cubicBezTo>
                  <a:lnTo>
                    <a:pt x="92329" y="281178"/>
                  </a:lnTo>
                  <a:cubicBezTo>
                    <a:pt x="195834" y="280924"/>
                    <a:pt x="280162" y="197739"/>
                    <a:pt x="282194" y="94742"/>
                  </a:cubicBezTo>
                  <a:lnTo>
                    <a:pt x="186563" y="0"/>
                  </a:lnTo>
                  <a:close/>
                </a:path>
              </a:pathLst>
            </a:custGeom>
            <a:solidFill>
              <a:srgbClr val="CF2323"/>
            </a:solidFill>
          </p:spPr>
        </p:sp>
        <p:sp>
          <p:nvSpPr>
            <p:cNvPr name="Freeform 43" id="43"/>
            <p:cNvSpPr/>
            <p:nvPr/>
          </p:nvSpPr>
          <p:spPr>
            <a:xfrm flipH="false" flipV="false" rot="0">
              <a:off x="136017" y="147066"/>
              <a:ext cx="235077" cy="223139"/>
            </a:xfrm>
            <a:custGeom>
              <a:avLst/>
              <a:gdLst/>
              <a:ahLst/>
              <a:cxnLst/>
              <a:rect r="r" b="b" t="t" l="l"/>
              <a:pathLst>
                <a:path h="223139" w="235077">
                  <a:moveTo>
                    <a:pt x="216789" y="19431"/>
                  </a:moveTo>
                  <a:cubicBezTo>
                    <a:pt x="206121" y="7874"/>
                    <a:pt x="196469" y="0"/>
                    <a:pt x="184785" y="10668"/>
                  </a:cubicBezTo>
                  <a:lnTo>
                    <a:pt x="11557" y="170434"/>
                  </a:lnTo>
                  <a:cubicBezTo>
                    <a:pt x="0" y="181102"/>
                    <a:pt x="7239" y="191262"/>
                    <a:pt x="17907" y="202946"/>
                  </a:cubicBezTo>
                  <a:cubicBezTo>
                    <a:pt x="28575" y="214630"/>
                    <a:pt x="38735" y="223139"/>
                    <a:pt x="50292" y="212471"/>
                  </a:cubicBezTo>
                  <a:lnTo>
                    <a:pt x="223520" y="52705"/>
                  </a:lnTo>
                  <a:cubicBezTo>
                    <a:pt x="235077" y="42037"/>
                    <a:pt x="227457" y="31115"/>
                    <a:pt x="216789" y="19431"/>
                  </a:cubicBezTo>
                  <a:close/>
                </a:path>
              </a:pathLst>
            </a:custGeom>
            <a:solidFill>
              <a:srgbClr val="FFFFFF"/>
            </a:solidFill>
          </p:spPr>
        </p:sp>
        <p:sp>
          <p:nvSpPr>
            <p:cNvPr name="Freeform 44" id="44"/>
            <p:cNvSpPr/>
            <p:nvPr/>
          </p:nvSpPr>
          <p:spPr>
            <a:xfrm flipH="false" flipV="false" rot="0">
              <a:off x="135890" y="147066"/>
              <a:ext cx="235077" cy="223139"/>
            </a:xfrm>
            <a:custGeom>
              <a:avLst/>
              <a:gdLst/>
              <a:ahLst/>
              <a:cxnLst/>
              <a:rect r="r" b="b" t="t" l="l"/>
              <a:pathLst>
                <a:path h="223139" w="235077">
                  <a:moveTo>
                    <a:pt x="18288" y="19431"/>
                  </a:moveTo>
                  <a:cubicBezTo>
                    <a:pt x="28956" y="7874"/>
                    <a:pt x="38608" y="0"/>
                    <a:pt x="50292" y="10668"/>
                  </a:cubicBezTo>
                  <a:lnTo>
                    <a:pt x="223520" y="170434"/>
                  </a:lnTo>
                  <a:cubicBezTo>
                    <a:pt x="235077" y="181102"/>
                    <a:pt x="227838" y="191262"/>
                    <a:pt x="217170" y="202946"/>
                  </a:cubicBezTo>
                  <a:cubicBezTo>
                    <a:pt x="206502" y="214630"/>
                    <a:pt x="196342" y="223139"/>
                    <a:pt x="184785" y="212471"/>
                  </a:cubicBezTo>
                  <a:lnTo>
                    <a:pt x="11557" y="52705"/>
                  </a:lnTo>
                  <a:cubicBezTo>
                    <a:pt x="0" y="42037"/>
                    <a:pt x="7620" y="30988"/>
                    <a:pt x="18288" y="19431"/>
                  </a:cubicBezTo>
                  <a:close/>
                </a:path>
              </a:pathLst>
            </a:custGeom>
            <a:solidFill>
              <a:srgbClr val="FFFFFF"/>
            </a:solidFill>
          </p:spPr>
        </p:sp>
      </p:grpSp>
      <p:grpSp>
        <p:nvGrpSpPr>
          <p:cNvPr name="Group 45" id="45"/>
          <p:cNvGrpSpPr>
            <a:grpSpLocks noChangeAspect="true"/>
          </p:cNvGrpSpPr>
          <p:nvPr/>
        </p:nvGrpSpPr>
        <p:grpSpPr>
          <a:xfrm rot="0">
            <a:off x="4554664" y="9695107"/>
            <a:ext cx="507587" cy="507644"/>
            <a:chOff x="0" y="0"/>
            <a:chExt cx="507594" cy="507644"/>
          </a:xfrm>
        </p:grpSpPr>
        <p:sp>
          <p:nvSpPr>
            <p:cNvPr name="Freeform 46" id="46"/>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6995" y="380619"/>
                    <a:pt x="190119" y="380619"/>
                  </a:cubicBezTo>
                  <a:lnTo>
                    <a:pt x="190500" y="380619"/>
                  </a:lnTo>
                  <a:cubicBezTo>
                    <a:pt x="295402" y="380492"/>
                    <a:pt x="380619" y="295148"/>
                    <a:pt x="380619" y="190373"/>
                  </a:cubicBezTo>
                  <a:cubicBezTo>
                    <a:pt x="380619" y="85598"/>
                    <a:pt x="295275" y="0"/>
                    <a:pt x="190246" y="0"/>
                  </a:cubicBezTo>
                  <a:close/>
                </a:path>
              </a:pathLst>
            </a:custGeom>
            <a:solidFill>
              <a:srgbClr val="FF3838"/>
            </a:solidFill>
          </p:spPr>
        </p:sp>
        <p:sp>
          <p:nvSpPr>
            <p:cNvPr name="Freeform 47" id="47"/>
            <p:cNvSpPr/>
            <p:nvPr/>
          </p:nvSpPr>
          <p:spPr>
            <a:xfrm flipH="false" flipV="false" rot="0">
              <a:off x="161798" y="163068"/>
              <a:ext cx="282194" cy="281178"/>
            </a:xfrm>
            <a:custGeom>
              <a:avLst/>
              <a:gdLst/>
              <a:ahLst/>
              <a:cxnLst/>
              <a:rect r="r" b="b" t="t" l="l"/>
              <a:pathLst>
                <a:path h="281178" w="282194">
                  <a:moveTo>
                    <a:pt x="186563" y="0"/>
                  </a:moveTo>
                  <a:lnTo>
                    <a:pt x="0" y="193294"/>
                  </a:lnTo>
                  <a:lnTo>
                    <a:pt x="86487" y="281051"/>
                  </a:lnTo>
                  <a:cubicBezTo>
                    <a:pt x="88265" y="281051"/>
                    <a:pt x="90043" y="281178"/>
                    <a:pt x="91821" y="281178"/>
                  </a:cubicBezTo>
                  <a:lnTo>
                    <a:pt x="92075" y="281178"/>
                  </a:lnTo>
                  <a:cubicBezTo>
                    <a:pt x="195707" y="281051"/>
                    <a:pt x="280162" y="197866"/>
                    <a:pt x="282194" y="94742"/>
                  </a:cubicBezTo>
                  <a:lnTo>
                    <a:pt x="186563" y="0"/>
                  </a:lnTo>
                  <a:close/>
                </a:path>
              </a:pathLst>
            </a:custGeom>
            <a:solidFill>
              <a:srgbClr val="CF2323"/>
            </a:solidFill>
          </p:spPr>
        </p:sp>
        <p:sp>
          <p:nvSpPr>
            <p:cNvPr name="Freeform 48" id="48"/>
            <p:cNvSpPr/>
            <p:nvPr/>
          </p:nvSpPr>
          <p:spPr>
            <a:xfrm flipH="false" flipV="false" rot="0">
              <a:off x="136017" y="147066"/>
              <a:ext cx="235077" cy="223139"/>
            </a:xfrm>
            <a:custGeom>
              <a:avLst/>
              <a:gdLst/>
              <a:ahLst/>
              <a:cxnLst/>
              <a:rect r="r" b="b" t="t" l="l"/>
              <a:pathLst>
                <a:path h="223139" w="235077">
                  <a:moveTo>
                    <a:pt x="216789" y="19431"/>
                  </a:moveTo>
                  <a:cubicBezTo>
                    <a:pt x="206121" y="7874"/>
                    <a:pt x="196469" y="0"/>
                    <a:pt x="184785" y="10668"/>
                  </a:cubicBezTo>
                  <a:lnTo>
                    <a:pt x="11557" y="170434"/>
                  </a:lnTo>
                  <a:cubicBezTo>
                    <a:pt x="0" y="181102"/>
                    <a:pt x="7239" y="191262"/>
                    <a:pt x="17907" y="202946"/>
                  </a:cubicBezTo>
                  <a:cubicBezTo>
                    <a:pt x="28575" y="214630"/>
                    <a:pt x="38735" y="223139"/>
                    <a:pt x="50292" y="212471"/>
                  </a:cubicBezTo>
                  <a:lnTo>
                    <a:pt x="223520" y="52705"/>
                  </a:lnTo>
                  <a:cubicBezTo>
                    <a:pt x="235077" y="42037"/>
                    <a:pt x="227457" y="31115"/>
                    <a:pt x="216789" y="19431"/>
                  </a:cubicBezTo>
                  <a:close/>
                </a:path>
              </a:pathLst>
            </a:custGeom>
            <a:solidFill>
              <a:srgbClr val="FFFFFF"/>
            </a:solidFill>
          </p:spPr>
        </p:sp>
        <p:sp>
          <p:nvSpPr>
            <p:cNvPr name="Freeform 49" id="49"/>
            <p:cNvSpPr/>
            <p:nvPr/>
          </p:nvSpPr>
          <p:spPr>
            <a:xfrm flipH="false" flipV="false" rot="0">
              <a:off x="135890" y="147066"/>
              <a:ext cx="235077" cy="223139"/>
            </a:xfrm>
            <a:custGeom>
              <a:avLst/>
              <a:gdLst/>
              <a:ahLst/>
              <a:cxnLst/>
              <a:rect r="r" b="b" t="t" l="l"/>
              <a:pathLst>
                <a:path h="223139" w="235077">
                  <a:moveTo>
                    <a:pt x="18288" y="19431"/>
                  </a:moveTo>
                  <a:cubicBezTo>
                    <a:pt x="28956" y="7874"/>
                    <a:pt x="38608" y="0"/>
                    <a:pt x="50292" y="10668"/>
                  </a:cubicBezTo>
                  <a:lnTo>
                    <a:pt x="223520" y="170434"/>
                  </a:lnTo>
                  <a:cubicBezTo>
                    <a:pt x="235077" y="181102"/>
                    <a:pt x="227838" y="191262"/>
                    <a:pt x="217170" y="202946"/>
                  </a:cubicBezTo>
                  <a:cubicBezTo>
                    <a:pt x="206502" y="214630"/>
                    <a:pt x="196342" y="223139"/>
                    <a:pt x="184785" y="212471"/>
                  </a:cubicBezTo>
                  <a:lnTo>
                    <a:pt x="11557" y="52705"/>
                  </a:lnTo>
                  <a:cubicBezTo>
                    <a:pt x="0" y="42037"/>
                    <a:pt x="7620" y="30988"/>
                    <a:pt x="18288" y="19431"/>
                  </a:cubicBezTo>
                  <a:close/>
                </a:path>
              </a:pathLst>
            </a:custGeom>
            <a:solidFill>
              <a:srgbClr val="FFFFFF"/>
            </a:solidFill>
          </p:spPr>
        </p:sp>
      </p:grpSp>
      <p:grpSp>
        <p:nvGrpSpPr>
          <p:cNvPr name="Group 50" id="50"/>
          <p:cNvGrpSpPr>
            <a:grpSpLocks noChangeAspect="true"/>
          </p:cNvGrpSpPr>
          <p:nvPr/>
        </p:nvGrpSpPr>
        <p:grpSpPr>
          <a:xfrm rot="0">
            <a:off x="6282900" y="9695107"/>
            <a:ext cx="507587" cy="507644"/>
            <a:chOff x="0" y="0"/>
            <a:chExt cx="507594" cy="507644"/>
          </a:xfrm>
        </p:grpSpPr>
        <p:sp>
          <p:nvSpPr>
            <p:cNvPr name="Freeform 51" id="51"/>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7122" y="380492"/>
                    <a:pt x="190119" y="380619"/>
                  </a:cubicBezTo>
                  <a:lnTo>
                    <a:pt x="190500" y="380619"/>
                  </a:lnTo>
                  <a:cubicBezTo>
                    <a:pt x="295402" y="380492"/>
                    <a:pt x="380619" y="295148"/>
                    <a:pt x="380619" y="190373"/>
                  </a:cubicBezTo>
                  <a:cubicBezTo>
                    <a:pt x="380619" y="85598"/>
                    <a:pt x="295275" y="0"/>
                    <a:pt x="190246" y="0"/>
                  </a:cubicBezTo>
                  <a:close/>
                </a:path>
              </a:pathLst>
            </a:custGeom>
            <a:solidFill>
              <a:srgbClr val="86D008"/>
            </a:solidFill>
          </p:spPr>
        </p:sp>
        <p:sp>
          <p:nvSpPr>
            <p:cNvPr name="Freeform 52" id="52"/>
            <p:cNvSpPr/>
            <p:nvPr/>
          </p:nvSpPr>
          <p:spPr>
            <a:xfrm flipH="false" flipV="false" rot="0">
              <a:off x="184404" y="168910"/>
              <a:ext cx="259715" cy="272669"/>
            </a:xfrm>
            <a:custGeom>
              <a:avLst/>
              <a:gdLst/>
              <a:ahLst/>
              <a:cxnLst/>
              <a:rect r="r" b="b" t="t" l="l"/>
              <a:pathLst>
                <a:path h="272669" w="259715">
                  <a:moveTo>
                    <a:pt x="172085" y="0"/>
                  </a:moveTo>
                  <a:lnTo>
                    <a:pt x="0" y="172085"/>
                  </a:lnTo>
                  <a:lnTo>
                    <a:pt x="100584" y="272669"/>
                  </a:lnTo>
                  <a:cubicBezTo>
                    <a:pt x="189865" y="257937"/>
                    <a:pt x="258445" y="180721"/>
                    <a:pt x="259715" y="87630"/>
                  </a:cubicBezTo>
                  <a:lnTo>
                    <a:pt x="172085" y="0"/>
                  </a:lnTo>
                  <a:close/>
                </a:path>
              </a:pathLst>
            </a:custGeom>
            <a:solidFill>
              <a:srgbClr val="5DAD07"/>
            </a:solidFill>
          </p:spPr>
        </p:sp>
        <p:sp>
          <p:nvSpPr>
            <p:cNvPr name="Freeform 53" id="53"/>
            <p:cNvSpPr/>
            <p:nvPr/>
          </p:nvSpPr>
          <p:spPr>
            <a:xfrm flipH="false" flipV="false" rot="0">
              <a:off x="120015" y="152654"/>
              <a:ext cx="259080" cy="201549"/>
            </a:xfrm>
            <a:custGeom>
              <a:avLst/>
              <a:gdLst/>
              <a:ahLst/>
              <a:cxnLst/>
              <a:rect r="r" b="b" t="t" l="l"/>
              <a:pathLst>
                <a:path h="201549" w="259080">
                  <a:moveTo>
                    <a:pt x="240284" y="19939"/>
                  </a:moveTo>
                  <a:cubicBezTo>
                    <a:pt x="229235" y="8001"/>
                    <a:pt x="219329" y="0"/>
                    <a:pt x="207391" y="10922"/>
                  </a:cubicBezTo>
                  <a:lnTo>
                    <a:pt x="85598" y="123317"/>
                  </a:lnTo>
                  <a:lnTo>
                    <a:pt x="54864" y="88138"/>
                  </a:lnTo>
                  <a:cubicBezTo>
                    <a:pt x="44196" y="75946"/>
                    <a:pt x="33401" y="82931"/>
                    <a:pt x="21209" y="93599"/>
                  </a:cubicBezTo>
                  <a:cubicBezTo>
                    <a:pt x="9017" y="104267"/>
                    <a:pt x="0" y="114681"/>
                    <a:pt x="10668" y="126873"/>
                  </a:cubicBezTo>
                  <a:lnTo>
                    <a:pt x="68326" y="192913"/>
                  </a:lnTo>
                  <a:cubicBezTo>
                    <a:pt x="75311" y="200914"/>
                    <a:pt x="87503" y="201549"/>
                    <a:pt x="95250" y="194437"/>
                  </a:cubicBezTo>
                  <a:lnTo>
                    <a:pt x="247142" y="54229"/>
                  </a:lnTo>
                  <a:cubicBezTo>
                    <a:pt x="259080" y="43180"/>
                    <a:pt x="251206" y="31877"/>
                    <a:pt x="240157" y="20066"/>
                  </a:cubicBezTo>
                  <a:close/>
                </a:path>
              </a:pathLst>
            </a:custGeom>
            <a:solidFill>
              <a:srgbClr val="FFFFFF"/>
            </a:solidFill>
          </p:spPr>
        </p:sp>
      </p:grpSp>
      <p:grpSp>
        <p:nvGrpSpPr>
          <p:cNvPr name="Group 54" id="54"/>
          <p:cNvGrpSpPr>
            <a:grpSpLocks noChangeAspect="true"/>
          </p:cNvGrpSpPr>
          <p:nvPr/>
        </p:nvGrpSpPr>
        <p:grpSpPr>
          <a:xfrm rot="0">
            <a:off x="6357747" y="4901032"/>
            <a:ext cx="507587" cy="507644"/>
            <a:chOff x="0" y="0"/>
            <a:chExt cx="507594" cy="507644"/>
          </a:xfrm>
        </p:grpSpPr>
        <p:sp>
          <p:nvSpPr>
            <p:cNvPr name="Freeform 55" id="55"/>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069"/>
                    <a:pt x="86995" y="380492"/>
                    <a:pt x="189865" y="380619"/>
                  </a:cubicBezTo>
                  <a:lnTo>
                    <a:pt x="190627" y="380619"/>
                  </a:lnTo>
                  <a:cubicBezTo>
                    <a:pt x="295402" y="380365"/>
                    <a:pt x="380619" y="295148"/>
                    <a:pt x="380619" y="190373"/>
                  </a:cubicBezTo>
                  <a:cubicBezTo>
                    <a:pt x="380619" y="85344"/>
                    <a:pt x="295275" y="0"/>
                    <a:pt x="190246" y="0"/>
                  </a:cubicBezTo>
                  <a:close/>
                </a:path>
              </a:pathLst>
            </a:custGeom>
            <a:solidFill>
              <a:srgbClr val="86D008"/>
            </a:solidFill>
          </p:spPr>
        </p:sp>
        <p:sp>
          <p:nvSpPr>
            <p:cNvPr name="Freeform 56" id="56"/>
            <p:cNvSpPr/>
            <p:nvPr/>
          </p:nvSpPr>
          <p:spPr>
            <a:xfrm flipH="false" flipV="false" rot="0">
              <a:off x="184404" y="168910"/>
              <a:ext cx="259715" cy="272669"/>
            </a:xfrm>
            <a:custGeom>
              <a:avLst/>
              <a:gdLst/>
              <a:ahLst/>
              <a:cxnLst/>
              <a:rect r="r" b="b" t="t" l="l"/>
              <a:pathLst>
                <a:path h="272669" w="259715">
                  <a:moveTo>
                    <a:pt x="172085" y="0"/>
                  </a:moveTo>
                  <a:lnTo>
                    <a:pt x="0" y="172085"/>
                  </a:lnTo>
                  <a:lnTo>
                    <a:pt x="100584" y="272669"/>
                  </a:lnTo>
                  <a:cubicBezTo>
                    <a:pt x="189865" y="257937"/>
                    <a:pt x="258445" y="180721"/>
                    <a:pt x="259715" y="87630"/>
                  </a:cubicBezTo>
                  <a:lnTo>
                    <a:pt x="172085" y="0"/>
                  </a:lnTo>
                  <a:close/>
                </a:path>
              </a:pathLst>
            </a:custGeom>
            <a:solidFill>
              <a:srgbClr val="5DAD07"/>
            </a:solidFill>
          </p:spPr>
        </p:sp>
        <p:sp>
          <p:nvSpPr>
            <p:cNvPr name="Freeform 57" id="57"/>
            <p:cNvSpPr/>
            <p:nvPr/>
          </p:nvSpPr>
          <p:spPr>
            <a:xfrm flipH="false" flipV="false" rot="0">
              <a:off x="120015" y="152654"/>
              <a:ext cx="259080" cy="201549"/>
            </a:xfrm>
            <a:custGeom>
              <a:avLst/>
              <a:gdLst/>
              <a:ahLst/>
              <a:cxnLst/>
              <a:rect r="r" b="b" t="t" l="l"/>
              <a:pathLst>
                <a:path h="201549" w="259080">
                  <a:moveTo>
                    <a:pt x="240284" y="19939"/>
                  </a:moveTo>
                  <a:cubicBezTo>
                    <a:pt x="229235" y="8001"/>
                    <a:pt x="219329" y="0"/>
                    <a:pt x="207391" y="10922"/>
                  </a:cubicBezTo>
                  <a:lnTo>
                    <a:pt x="85598" y="123317"/>
                  </a:lnTo>
                  <a:lnTo>
                    <a:pt x="54864" y="88138"/>
                  </a:lnTo>
                  <a:cubicBezTo>
                    <a:pt x="44196" y="75946"/>
                    <a:pt x="33401" y="82931"/>
                    <a:pt x="21209" y="93599"/>
                  </a:cubicBezTo>
                  <a:cubicBezTo>
                    <a:pt x="9017" y="104267"/>
                    <a:pt x="0" y="114681"/>
                    <a:pt x="10668" y="126873"/>
                  </a:cubicBezTo>
                  <a:lnTo>
                    <a:pt x="68326" y="192913"/>
                  </a:lnTo>
                  <a:cubicBezTo>
                    <a:pt x="75311" y="200914"/>
                    <a:pt x="87503" y="201549"/>
                    <a:pt x="95250" y="194437"/>
                  </a:cubicBezTo>
                  <a:lnTo>
                    <a:pt x="247142" y="54229"/>
                  </a:lnTo>
                  <a:cubicBezTo>
                    <a:pt x="259080" y="43180"/>
                    <a:pt x="251206" y="31877"/>
                    <a:pt x="240157" y="20066"/>
                  </a:cubicBezTo>
                  <a:close/>
                </a:path>
              </a:pathLst>
            </a:custGeom>
            <a:solidFill>
              <a:srgbClr val="FFFFFF"/>
            </a:solidFill>
          </p:spPr>
        </p:sp>
      </p:grpSp>
      <p:sp>
        <p:nvSpPr>
          <p:cNvPr name="TextBox 58" id="58"/>
          <p:cNvSpPr txBox="true"/>
          <p:nvPr/>
        </p:nvSpPr>
        <p:spPr>
          <a:xfrm rot="0">
            <a:off x="1817227" y="387572"/>
            <a:ext cx="3994956" cy="520560"/>
          </a:xfrm>
          <a:prstGeom prst="rect">
            <a:avLst/>
          </a:prstGeom>
        </p:spPr>
        <p:txBody>
          <a:bodyPr anchor="t" rtlCol="false" tIns="0" lIns="0" bIns="0" rIns="0">
            <a:spAutoFit/>
          </a:bodyPr>
          <a:lstStyle/>
          <a:p>
            <a:pPr algn="l">
              <a:lnSpc>
                <a:spcPts val="4335"/>
              </a:lnSpc>
            </a:pPr>
            <a:r>
              <a:rPr lang="en-US" sz="3097" spc="390">
                <a:solidFill>
                  <a:srgbClr val="000000"/>
                </a:solidFill>
                <a:latin typeface="Bantayog"/>
                <a:ea typeface="Bantayog"/>
                <a:cs typeface="Bantayog"/>
                <a:sym typeface="Bantayog"/>
              </a:rPr>
              <a:t>lesson resources</a:t>
            </a:r>
          </a:p>
        </p:txBody>
      </p:sp>
      <p:sp>
        <p:nvSpPr>
          <p:cNvPr name="TextBox 59" id="59"/>
          <p:cNvSpPr txBox="true"/>
          <p:nvPr/>
        </p:nvSpPr>
        <p:spPr>
          <a:xfrm rot="0">
            <a:off x="752113" y="3384842"/>
            <a:ext cx="2391137" cy="1180576"/>
          </a:xfrm>
          <a:prstGeom prst="rect">
            <a:avLst/>
          </a:prstGeom>
        </p:spPr>
        <p:txBody>
          <a:bodyPr anchor="t" rtlCol="false" tIns="0" lIns="0" bIns="0" rIns="0">
            <a:spAutoFit/>
          </a:bodyPr>
          <a:lstStyle/>
          <a:p>
            <a:pPr algn="ctr">
              <a:lnSpc>
                <a:spcPts val="2322"/>
              </a:lnSpc>
            </a:pPr>
            <a:r>
              <a:rPr lang="en-US" sz="1698">
                <a:solidFill>
                  <a:srgbClr val="000000"/>
                </a:solidFill>
                <a:latin typeface="DejaVu Serif Bold"/>
                <a:ea typeface="DejaVu Serif Bold"/>
                <a:cs typeface="DejaVu Serif Bold"/>
                <a:sym typeface="DejaVu Serif Bold"/>
              </a:rPr>
              <a:t>I put passwords on the digital devices I use that my family knows.</a:t>
            </a:r>
          </a:p>
        </p:txBody>
      </p:sp>
      <p:sp>
        <p:nvSpPr>
          <p:cNvPr name="TextBox 60" id="60"/>
          <p:cNvSpPr txBox="true"/>
          <p:nvPr/>
        </p:nvSpPr>
        <p:spPr>
          <a:xfrm rot="0">
            <a:off x="681780" y="8013449"/>
            <a:ext cx="2531793" cy="1475594"/>
          </a:xfrm>
          <a:prstGeom prst="rect">
            <a:avLst/>
          </a:prstGeom>
        </p:spPr>
        <p:txBody>
          <a:bodyPr anchor="t" rtlCol="false" tIns="0" lIns="0" bIns="0" rIns="0">
            <a:spAutoFit/>
          </a:bodyPr>
          <a:lstStyle/>
          <a:p>
            <a:pPr algn="ctr">
              <a:lnSpc>
                <a:spcPts val="2322"/>
              </a:lnSpc>
            </a:pPr>
            <a:r>
              <a:rPr lang="en-US" sz="1698">
                <a:solidFill>
                  <a:srgbClr val="000000"/>
                </a:solidFill>
                <a:latin typeface="DejaVu Serif Bold"/>
                <a:ea typeface="DejaVu Serif Bold"/>
                <a:cs typeface="DejaVu Serif Bold"/>
                <a:sym typeface="DejaVu Serif Bold"/>
              </a:rPr>
              <a:t>I determine together with my family how much daily digital screen time there will be.</a:t>
            </a:r>
          </a:p>
        </p:txBody>
      </p:sp>
      <p:sp>
        <p:nvSpPr>
          <p:cNvPr name="TextBox 61" id="61"/>
          <p:cNvSpPr txBox="true"/>
          <p:nvPr/>
        </p:nvSpPr>
        <p:spPr>
          <a:xfrm rot="0">
            <a:off x="4482808" y="3384842"/>
            <a:ext cx="2397890" cy="1180576"/>
          </a:xfrm>
          <a:prstGeom prst="rect">
            <a:avLst/>
          </a:prstGeom>
        </p:spPr>
        <p:txBody>
          <a:bodyPr anchor="t" rtlCol="false" tIns="0" lIns="0" bIns="0" rIns="0">
            <a:spAutoFit/>
          </a:bodyPr>
          <a:lstStyle/>
          <a:p>
            <a:pPr algn="ctr">
              <a:lnSpc>
                <a:spcPts val="2322"/>
              </a:lnSpc>
            </a:pPr>
            <a:r>
              <a:rPr lang="en-US" sz="1698">
                <a:solidFill>
                  <a:srgbClr val="000000"/>
                </a:solidFill>
                <a:latin typeface="DejaVu Serif Bold"/>
                <a:ea typeface="DejaVu Serif Bold"/>
                <a:cs typeface="DejaVu Serif Bold"/>
                <a:sym typeface="DejaVu Serif Bold"/>
              </a:rPr>
              <a:t>I comply with the digitalization contract we created in the classroom.</a:t>
            </a:r>
          </a:p>
        </p:txBody>
      </p:sp>
      <p:sp>
        <p:nvSpPr>
          <p:cNvPr name="TextBox 62" id="62"/>
          <p:cNvSpPr txBox="true"/>
          <p:nvPr/>
        </p:nvSpPr>
        <p:spPr>
          <a:xfrm rot="0">
            <a:off x="4491704" y="8013449"/>
            <a:ext cx="2421579" cy="1475594"/>
          </a:xfrm>
          <a:prstGeom prst="rect">
            <a:avLst/>
          </a:prstGeom>
        </p:spPr>
        <p:txBody>
          <a:bodyPr anchor="t" rtlCol="false" tIns="0" lIns="0" bIns="0" rIns="0">
            <a:spAutoFit/>
          </a:bodyPr>
          <a:lstStyle/>
          <a:p>
            <a:pPr algn="ctr">
              <a:lnSpc>
                <a:spcPts val="2322"/>
              </a:lnSpc>
            </a:pPr>
            <a:r>
              <a:rPr lang="en-US" sz="1698">
                <a:solidFill>
                  <a:srgbClr val="000000"/>
                </a:solidFill>
                <a:latin typeface="DejaVu Serif Bold"/>
                <a:ea typeface="DejaVu Serif Bold"/>
                <a:cs typeface="DejaVu Serif Bold"/>
                <a:sym typeface="DejaVu Serif Bold"/>
              </a:rPr>
              <a:t>When I stop playing digital games, I can find other pursuits that will make me feel good.</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63503" y="-63503"/>
            <a:ext cx="7683303" cy="10814304"/>
            <a:chOff x="0" y="0"/>
            <a:chExt cx="7683297" cy="10814304"/>
          </a:xfrm>
        </p:grpSpPr>
        <p:sp>
          <p:nvSpPr>
            <p:cNvPr name="Freeform 3" id="3"/>
            <p:cNvSpPr/>
            <p:nvPr/>
          </p:nvSpPr>
          <p:spPr>
            <a:xfrm flipH="false" flipV="false" rot="0">
              <a:off x="63500"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FFFFF"/>
            </a:solidFill>
          </p:spPr>
        </p:sp>
        <p:sp>
          <p:nvSpPr>
            <p:cNvPr name="Freeform 4" id="4"/>
            <p:cNvSpPr/>
            <p:nvPr/>
          </p:nvSpPr>
          <p:spPr>
            <a:xfrm flipH="false" flipV="false" rot="0">
              <a:off x="63500"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FFFFF"/>
            </a:solidFill>
          </p:spPr>
        </p:sp>
        <p:sp>
          <p:nvSpPr>
            <p:cNvPr name="Freeform 5" id="5"/>
            <p:cNvSpPr/>
            <p:nvPr/>
          </p:nvSpPr>
          <p:spPr>
            <a:xfrm flipH="false" flipV="false" rot="0">
              <a:off x="521081" y="1351280"/>
              <a:ext cx="6714490" cy="9027541"/>
            </a:xfrm>
            <a:custGeom>
              <a:avLst/>
              <a:gdLst/>
              <a:ahLst/>
              <a:cxnLst/>
              <a:rect r="r" b="b" t="t" l="l"/>
              <a:pathLst>
                <a:path h="9027541" w="6714490">
                  <a:moveTo>
                    <a:pt x="0" y="0"/>
                  </a:moveTo>
                  <a:lnTo>
                    <a:pt x="6714490" y="0"/>
                  </a:lnTo>
                  <a:lnTo>
                    <a:pt x="6714490" y="9027541"/>
                  </a:lnTo>
                  <a:lnTo>
                    <a:pt x="0" y="9027541"/>
                  </a:lnTo>
                  <a:close/>
                </a:path>
              </a:pathLst>
            </a:custGeom>
            <a:solidFill>
              <a:srgbClr val="A7CBDF"/>
            </a:solidFill>
          </p:spPr>
        </p:sp>
        <p:sp>
          <p:nvSpPr>
            <p:cNvPr name="Freeform 6" id="6"/>
            <p:cNvSpPr/>
            <p:nvPr/>
          </p:nvSpPr>
          <p:spPr>
            <a:xfrm flipH="false" flipV="false" rot="0">
              <a:off x="521081" y="407797"/>
              <a:ext cx="6714490" cy="736600"/>
            </a:xfrm>
            <a:custGeom>
              <a:avLst/>
              <a:gdLst/>
              <a:ahLst/>
              <a:cxnLst/>
              <a:rect r="r" b="b" t="t" l="l"/>
              <a:pathLst>
                <a:path h="736600" w="6714490">
                  <a:moveTo>
                    <a:pt x="0" y="0"/>
                  </a:moveTo>
                  <a:lnTo>
                    <a:pt x="0" y="736600"/>
                  </a:lnTo>
                  <a:lnTo>
                    <a:pt x="6714490" y="736600"/>
                  </a:lnTo>
                  <a:lnTo>
                    <a:pt x="6714490" y="0"/>
                  </a:lnTo>
                  <a:close/>
                </a:path>
              </a:pathLst>
            </a:custGeom>
            <a:solidFill>
              <a:srgbClr val="A7CBDF"/>
            </a:solidFill>
          </p:spPr>
        </p:sp>
        <p:sp>
          <p:nvSpPr>
            <p:cNvPr name="Freeform 7" id="7"/>
            <p:cNvSpPr/>
            <p:nvPr/>
          </p:nvSpPr>
          <p:spPr>
            <a:xfrm flipH="false" flipV="false" rot="0">
              <a:off x="522351" y="1351280"/>
              <a:ext cx="2977515" cy="4273042"/>
            </a:xfrm>
            <a:custGeom>
              <a:avLst/>
              <a:gdLst/>
              <a:ahLst/>
              <a:cxnLst/>
              <a:rect r="r" b="b" t="t" l="l"/>
              <a:pathLst>
                <a:path h="4273042" w="2977515">
                  <a:moveTo>
                    <a:pt x="270002" y="0"/>
                  </a:moveTo>
                  <a:cubicBezTo>
                    <a:pt x="120904" y="0"/>
                    <a:pt x="0" y="120904"/>
                    <a:pt x="0" y="270002"/>
                  </a:cubicBezTo>
                  <a:lnTo>
                    <a:pt x="0" y="4003040"/>
                  </a:lnTo>
                  <a:cubicBezTo>
                    <a:pt x="0" y="4149979"/>
                    <a:pt x="117348" y="4269486"/>
                    <a:pt x="263398" y="4273042"/>
                  </a:cubicBezTo>
                  <a:lnTo>
                    <a:pt x="2714371" y="4273042"/>
                  </a:lnTo>
                  <a:cubicBezTo>
                    <a:pt x="2855849" y="4269613"/>
                    <a:pt x="2970403" y="4157345"/>
                    <a:pt x="2977515" y="4016756"/>
                  </a:cubicBezTo>
                  <a:lnTo>
                    <a:pt x="2977515" y="4016756"/>
                  </a:lnTo>
                  <a:lnTo>
                    <a:pt x="2977515" y="256286"/>
                  </a:lnTo>
                  <a:lnTo>
                    <a:pt x="2977515" y="256286"/>
                  </a:lnTo>
                  <a:cubicBezTo>
                    <a:pt x="2970403" y="113538"/>
                    <a:pt x="2852293" y="0"/>
                    <a:pt x="2707767" y="0"/>
                  </a:cubicBezTo>
                  <a:close/>
                </a:path>
              </a:pathLst>
            </a:custGeom>
            <a:solidFill>
              <a:srgbClr val="22296A"/>
            </a:solidFill>
          </p:spPr>
        </p:sp>
        <p:sp>
          <p:nvSpPr>
            <p:cNvPr name="Freeform 8" id="8"/>
            <p:cNvSpPr/>
            <p:nvPr/>
          </p:nvSpPr>
          <p:spPr>
            <a:xfrm flipH="false" flipV="false" rot="0">
              <a:off x="691896" y="1618234"/>
              <a:ext cx="2638806" cy="3786632"/>
            </a:xfrm>
            <a:custGeom>
              <a:avLst/>
              <a:gdLst/>
              <a:ahLst/>
              <a:cxnLst/>
              <a:rect r="r" b="b" t="t" l="l"/>
              <a:pathLst>
                <a:path h="3786632" w="2638806">
                  <a:moveTo>
                    <a:pt x="239268" y="0"/>
                  </a:moveTo>
                  <a:cubicBezTo>
                    <a:pt x="107061" y="0"/>
                    <a:pt x="0" y="107188"/>
                    <a:pt x="0" y="239268"/>
                  </a:cubicBezTo>
                  <a:lnTo>
                    <a:pt x="0" y="3547364"/>
                  </a:lnTo>
                  <a:cubicBezTo>
                    <a:pt x="0" y="3679444"/>
                    <a:pt x="106934" y="3786378"/>
                    <a:pt x="238887" y="3786632"/>
                  </a:cubicBezTo>
                  <a:lnTo>
                    <a:pt x="2399919" y="3786632"/>
                  </a:lnTo>
                  <a:cubicBezTo>
                    <a:pt x="2531872" y="3786378"/>
                    <a:pt x="2638806" y="3679317"/>
                    <a:pt x="2638806" y="3547364"/>
                  </a:cubicBezTo>
                  <a:lnTo>
                    <a:pt x="2638806" y="239268"/>
                  </a:lnTo>
                  <a:cubicBezTo>
                    <a:pt x="2638806" y="107061"/>
                    <a:pt x="2531618" y="0"/>
                    <a:pt x="2399538" y="0"/>
                  </a:cubicBezTo>
                  <a:close/>
                </a:path>
              </a:pathLst>
            </a:custGeom>
            <a:solidFill>
              <a:srgbClr val="CDEACE"/>
            </a:solidFill>
          </p:spPr>
        </p:sp>
        <p:sp>
          <p:nvSpPr>
            <p:cNvPr name="Freeform 9" id="9"/>
            <p:cNvSpPr/>
            <p:nvPr/>
          </p:nvSpPr>
          <p:spPr>
            <a:xfrm flipH="false" flipV="false" rot="0">
              <a:off x="4256278" y="1351280"/>
              <a:ext cx="2977515" cy="4273042"/>
            </a:xfrm>
            <a:custGeom>
              <a:avLst/>
              <a:gdLst/>
              <a:ahLst/>
              <a:cxnLst/>
              <a:rect r="r" b="b" t="t" l="l"/>
              <a:pathLst>
                <a:path h="4273042" w="2977515">
                  <a:moveTo>
                    <a:pt x="270002" y="0"/>
                  </a:moveTo>
                  <a:cubicBezTo>
                    <a:pt x="120904" y="0"/>
                    <a:pt x="0" y="120904"/>
                    <a:pt x="0" y="270002"/>
                  </a:cubicBezTo>
                  <a:lnTo>
                    <a:pt x="0" y="4003040"/>
                  </a:lnTo>
                  <a:cubicBezTo>
                    <a:pt x="0" y="4149979"/>
                    <a:pt x="117348" y="4269486"/>
                    <a:pt x="263398" y="4273042"/>
                  </a:cubicBezTo>
                  <a:lnTo>
                    <a:pt x="2714371" y="4273042"/>
                  </a:lnTo>
                  <a:cubicBezTo>
                    <a:pt x="2855849" y="4269613"/>
                    <a:pt x="2970403" y="4157345"/>
                    <a:pt x="2977515" y="4016756"/>
                  </a:cubicBezTo>
                  <a:lnTo>
                    <a:pt x="2977515" y="4016756"/>
                  </a:lnTo>
                  <a:lnTo>
                    <a:pt x="2977515" y="256286"/>
                  </a:lnTo>
                  <a:lnTo>
                    <a:pt x="2977515" y="256286"/>
                  </a:lnTo>
                  <a:cubicBezTo>
                    <a:pt x="2970403" y="113538"/>
                    <a:pt x="2852293" y="0"/>
                    <a:pt x="2707767" y="0"/>
                  </a:cubicBezTo>
                  <a:close/>
                </a:path>
              </a:pathLst>
            </a:custGeom>
            <a:solidFill>
              <a:srgbClr val="22296A"/>
            </a:solidFill>
          </p:spPr>
        </p:sp>
      </p:grpSp>
      <p:grpSp>
        <p:nvGrpSpPr>
          <p:cNvPr name="Group 10" id="10"/>
          <p:cNvGrpSpPr>
            <a:grpSpLocks noChangeAspect="true"/>
          </p:cNvGrpSpPr>
          <p:nvPr/>
        </p:nvGrpSpPr>
        <p:grpSpPr>
          <a:xfrm rot="0">
            <a:off x="4376166" y="1513265"/>
            <a:ext cx="2638901" cy="3786692"/>
            <a:chOff x="0" y="0"/>
            <a:chExt cx="2638908" cy="3786696"/>
          </a:xfrm>
        </p:grpSpPr>
        <p:sp>
          <p:nvSpPr>
            <p:cNvPr name="Freeform 11" id="11"/>
            <p:cNvSpPr/>
            <p:nvPr/>
          </p:nvSpPr>
          <p:spPr>
            <a:xfrm flipH="false" flipV="false" rot="0">
              <a:off x="0" y="0"/>
              <a:ext cx="2638933" cy="3786632"/>
            </a:xfrm>
            <a:custGeom>
              <a:avLst/>
              <a:gdLst/>
              <a:ahLst/>
              <a:cxnLst/>
              <a:rect r="r" b="b" t="t" l="l"/>
              <a:pathLst>
                <a:path h="3786632" w="2638933">
                  <a:moveTo>
                    <a:pt x="239268" y="0"/>
                  </a:moveTo>
                  <a:cubicBezTo>
                    <a:pt x="107188" y="0"/>
                    <a:pt x="0" y="107188"/>
                    <a:pt x="0" y="239268"/>
                  </a:cubicBezTo>
                  <a:lnTo>
                    <a:pt x="0" y="3547364"/>
                  </a:lnTo>
                  <a:cubicBezTo>
                    <a:pt x="0" y="3679571"/>
                    <a:pt x="107188" y="3786632"/>
                    <a:pt x="239268" y="3786632"/>
                  </a:cubicBezTo>
                  <a:lnTo>
                    <a:pt x="2399538" y="3786632"/>
                  </a:lnTo>
                  <a:cubicBezTo>
                    <a:pt x="2531745" y="3786632"/>
                    <a:pt x="2638806" y="3679444"/>
                    <a:pt x="2638806" y="3547364"/>
                  </a:cubicBezTo>
                  <a:lnTo>
                    <a:pt x="2638806" y="239268"/>
                  </a:lnTo>
                  <a:cubicBezTo>
                    <a:pt x="2638933" y="107188"/>
                    <a:pt x="2531745" y="0"/>
                    <a:pt x="2399538" y="0"/>
                  </a:cubicBezTo>
                  <a:close/>
                </a:path>
              </a:pathLst>
            </a:custGeom>
            <a:solidFill>
              <a:srgbClr val="CDEACE"/>
            </a:solidFill>
          </p:spPr>
        </p:sp>
      </p:grpSp>
      <p:grpSp>
        <p:nvGrpSpPr>
          <p:cNvPr name="Group 12" id="12"/>
          <p:cNvGrpSpPr>
            <a:grpSpLocks noChangeAspect="true"/>
          </p:cNvGrpSpPr>
          <p:nvPr/>
        </p:nvGrpSpPr>
        <p:grpSpPr>
          <a:xfrm rot="0">
            <a:off x="395278" y="5978757"/>
            <a:ext cx="3104531" cy="4400017"/>
            <a:chOff x="0" y="0"/>
            <a:chExt cx="3104528" cy="4400017"/>
          </a:xfrm>
        </p:grpSpPr>
        <p:sp>
          <p:nvSpPr>
            <p:cNvPr name="Freeform 13" id="13"/>
            <p:cNvSpPr/>
            <p:nvPr/>
          </p:nvSpPr>
          <p:spPr>
            <a:xfrm flipH="false" flipV="false" rot="0">
              <a:off x="63500" y="63500"/>
              <a:ext cx="2977642" cy="4273042"/>
            </a:xfrm>
            <a:custGeom>
              <a:avLst/>
              <a:gdLst/>
              <a:ahLst/>
              <a:cxnLst/>
              <a:rect r="r" b="b" t="t" l="l"/>
              <a:pathLst>
                <a:path h="4273042" w="2977642">
                  <a:moveTo>
                    <a:pt x="270002" y="0"/>
                  </a:moveTo>
                  <a:cubicBezTo>
                    <a:pt x="120904" y="0"/>
                    <a:pt x="0" y="120904"/>
                    <a:pt x="0" y="270002"/>
                  </a:cubicBezTo>
                  <a:lnTo>
                    <a:pt x="0" y="4003040"/>
                  </a:lnTo>
                  <a:cubicBezTo>
                    <a:pt x="0" y="4149979"/>
                    <a:pt x="117348" y="4269486"/>
                    <a:pt x="263398" y="4273042"/>
                  </a:cubicBezTo>
                  <a:lnTo>
                    <a:pt x="2714498" y="4273042"/>
                  </a:lnTo>
                  <a:cubicBezTo>
                    <a:pt x="2855976" y="4269613"/>
                    <a:pt x="2970530" y="4157345"/>
                    <a:pt x="2977642" y="4016756"/>
                  </a:cubicBezTo>
                  <a:lnTo>
                    <a:pt x="2977642" y="4016756"/>
                  </a:lnTo>
                  <a:lnTo>
                    <a:pt x="2977642" y="256286"/>
                  </a:lnTo>
                  <a:lnTo>
                    <a:pt x="2977642" y="256286"/>
                  </a:lnTo>
                  <a:cubicBezTo>
                    <a:pt x="2970403" y="113538"/>
                    <a:pt x="2852293" y="0"/>
                    <a:pt x="2707767" y="0"/>
                  </a:cubicBezTo>
                  <a:close/>
                </a:path>
              </a:pathLst>
            </a:custGeom>
            <a:solidFill>
              <a:srgbClr val="22296A"/>
            </a:solidFill>
          </p:spPr>
        </p:sp>
        <p:sp>
          <p:nvSpPr>
            <p:cNvPr name="Freeform 14" id="14"/>
            <p:cNvSpPr/>
            <p:nvPr/>
          </p:nvSpPr>
          <p:spPr>
            <a:xfrm flipH="false" flipV="false" rot="0">
              <a:off x="233045" y="306705"/>
              <a:ext cx="2638806" cy="3786632"/>
            </a:xfrm>
            <a:custGeom>
              <a:avLst/>
              <a:gdLst/>
              <a:ahLst/>
              <a:cxnLst/>
              <a:rect r="r" b="b" t="t" l="l"/>
              <a:pathLst>
                <a:path h="3786632" w="2638806">
                  <a:moveTo>
                    <a:pt x="239268" y="0"/>
                  </a:moveTo>
                  <a:cubicBezTo>
                    <a:pt x="107061" y="0"/>
                    <a:pt x="0" y="107188"/>
                    <a:pt x="0" y="239268"/>
                  </a:cubicBezTo>
                  <a:lnTo>
                    <a:pt x="0" y="3547364"/>
                  </a:lnTo>
                  <a:cubicBezTo>
                    <a:pt x="0" y="3679571"/>
                    <a:pt x="107188" y="3786632"/>
                    <a:pt x="239268" y="3786632"/>
                  </a:cubicBezTo>
                  <a:lnTo>
                    <a:pt x="2399538" y="3786632"/>
                  </a:lnTo>
                  <a:cubicBezTo>
                    <a:pt x="2531618" y="3786632"/>
                    <a:pt x="2638806" y="3679571"/>
                    <a:pt x="2638806" y="3547491"/>
                  </a:cubicBezTo>
                  <a:lnTo>
                    <a:pt x="2638806" y="3547491"/>
                  </a:lnTo>
                  <a:lnTo>
                    <a:pt x="2638806" y="239268"/>
                  </a:lnTo>
                  <a:lnTo>
                    <a:pt x="2638806" y="239268"/>
                  </a:lnTo>
                  <a:cubicBezTo>
                    <a:pt x="2638806" y="107188"/>
                    <a:pt x="2531618" y="0"/>
                    <a:pt x="2399538" y="0"/>
                  </a:cubicBezTo>
                  <a:close/>
                </a:path>
              </a:pathLst>
            </a:custGeom>
            <a:solidFill>
              <a:srgbClr val="CDEACE"/>
            </a:solidFill>
          </p:spPr>
        </p:sp>
      </p:grpSp>
      <p:grpSp>
        <p:nvGrpSpPr>
          <p:cNvPr name="Group 15" id="15"/>
          <p:cNvGrpSpPr>
            <a:grpSpLocks noChangeAspect="true"/>
          </p:cNvGrpSpPr>
          <p:nvPr/>
        </p:nvGrpSpPr>
        <p:grpSpPr>
          <a:xfrm rot="0">
            <a:off x="4129240" y="5978757"/>
            <a:ext cx="3104531" cy="4400017"/>
            <a:chOff x="0" y="0"/>
            <a:chExt cx="3104528" cy="4400017"/>
          </a:xfrm>
        </p:grpSpPr>
        <p:sp>
          <p:nvSpPr>
            <p:cNvPr name="Freeform 16" id="16"/>
            <p:cNvSpPr/>
            <p:nvPr/>
          </p:nvSpPr>
          <p:spPr>
            <a:xfrm flipH="false" flipV="false" rot="0">
              <a:off x="63500" y="63500"/>
              <a:ext cx="2977642" cy="4273042"/>
            </a:xfrm>
            <a:custGeom>
              <a:avLst/>
              <a:gdLst/>
              <a:ahLst/>
              <a:cxnLst/>
              <a:rect r="r" b="b" t="t" l="l"/>
              <a:pathLst>
                <a:path h="4273042" w="2977642">
                  <a:moveTo>
                    <a:pt x="270002" y="0"/>
                  </a:moveTo>
                  <a:cubicBezTo>
                    <a:pt x="120904" y="0"/>
                    <a:pt x="0" y="120904"/>
                    <a:pt x="0" y="270002"/>
                  </a:cubicBezTo>
                  <a:lnTo>
                    <a:pt x="0" y="4003040"/>
                  </a:lnTo>
                  <a:cubicBezTo>
                    <a:pt x="0" y="4149979"/>
                    <a:pt x="117348" y="4269486"/>
                    <a:pt x="263398" y="4273042"/>
                  </a:cubicBezTo>
                  <a:lnTo>
                    <a:pt x="2714498" y="4273042"/>
                  </a:lnTo>
                  <a:cubicBezTo>
                    <a:pt x="2855976" y="4269613"/>
                    <a:pt x="2970530" y="4157345"/>
                    <a:pt x="2977642" y="4016756"/>
                  </a:cubicBezTo>
                  <a:lnTo>
                    <a:pt x="2977642" y="4016756"/>
                  </a:lnTo>
                  <a:lnTo>
                    <a:pt x="2977642" y="256286"/>
                  </a:lnTo>
                  <a:lnTo>
                    <a:pt x="2977642" y="256286"/>
                  </a:lnTo>
                  <a:cubicBezTo>
                    <a:pt x="2970403" y="113538"/>
                    <a:pt x="2852293" y="0"/>
                    <a:pt x="2707767" y="0"/>
                  </a:cubicBezTo>
                  <a:close/>
                </a:path>
              </a:pathLst>
            </a:custGeom>
            <a:solidFill>
              <a:srgbClr val="22296A"/>
            </a:solidFill>
          </p:spPr>
        </p:sp>
        <p:sp>
          <p:nvSpPr>
            <p:cNvPr name="Freeform 17" id="17"/>
            <p:cNvSpPr/>
            <p:nvPr/>
          </p:nvSpPr>
          <p:spPr>
            <a:xfrm flipH="false" flipV="false" rot="0">
              <a:off x="247015" y="306705"/>
              <a:ext cx="2638806" cy="3786632"/>
            </a:xfrm>
            <a:custGeom>
              <a:avLst/>
              <a:gdLst/>
              <a:ahLst/>
              <a:cxnLst/>
              <a:rect r="r" b="b" t="t" l="l"/>
              <a:pathLst>
                <a:path h="3786632" w="2638806">
                  <a:moveTo>
                    <a:pt x="2399538" y="3786632"/>
                  </a:moveTo>
                  <a:lnTo>
                    <a:pt x="239268" y="3786632"/>
                  </a:lnTo>
                  <a:cubicBezTo>
                    <a:pt x="107061" y="3786632"/>
                    <a:pt x="0" y="3679444"/>
                    <a:pt x="0" y="3547364"/>
                  </a:cubicBezTo>
                  <a:lnTo>
                    <a:pt x="0" y="239268"/>
                  </a:lnTo>
                  <a:cubicBezTo>
                    <a:pt x="0" y="107061"/>
                    <a:pt x="107188" y="0"/>
                    <a:pt x="239268" y="0"/>
                  </a:cubicBezTo>
                  <a:lnTo>
                    <a:pt x="2399538" y="0"/>
                  </a:lnTo>
                  <a:cubicBezTo>
                    <a:pt x="2531745" y="0"/>
                    <a:pt x="2638806" y="107188"/>
                    <a:pt x="2638806" y="239268"/>
                  </a:cubicBezTo>
                  <a:lnTo>
                    <a:pt x="2638806" y="3547364"/>
                  </a:lnTo>
                  <a:cubicBezTo>
                    <a:pt x="2638806" y="3679571"/>
                    <a:pt x="2531618" y="3786632"/>
                    <a:pt x="2399538" y="3786632"/>
                  </a:cubicBezTo>
                </a:path>
              </a:pathLst>
            </a:custGeom>
            <a:solidFill>
              <a:srgbClr val="CDEACE"/>
            </a:solidFill>
          </p:spPr>
        </p:sp>
      </p:grpSp>
      <p:sp>
        <p:nvSpPr>
          <p:cNvPr name="Freeform 18" id="18"/>
          <p:cNvSpPr/>
          <p:nvPr/>
        </p:nvSpPr>
        <p:spPr>
          <a:xfrm flipH="false" flipV="false" rot="0">
            <a:off x="1072629" y="1673952"/>
            <a:ext cx="1751086" cy="1751086"/>
          </a:xfrm>
          <a:custGeom>
            <a:avLst/>
            <a:gdLst/>
            <a:ahLst/>
            <a:cxnLst/>
            <a:rect r="r" b="b" t="t" l="l"/>
            <a:pathLst>
              <a:path h="1751086" w="1751086">
                <a:moveTo>
                  <a:pt x="0" y="0"/>
                </a:moveTo>
                <a:lnTo>
                  <a:pt x="1751086" y="0"/>
                </a:lnTo>
                <a:lnTo>
                  <a:pt x="1751086" y="1751086"/>
                </a:lnTo>
                <a:lnTo>
                  <a:pt x="0" y="1751086"/>
                </a:lnTo>
                <a:lnTo>
                  <a:pt x="0" y="0"/>
                </a:lnTo>
                <a:close/>
              </a:path>
            </a:pathLst>
          </a:custGeom>
          <a:blipFill>
            <a:blip r:embed="rId2"/>
            <a:stretch>
              <a:fillRect l="0" t="0" r="0" b="0"/>
            </a:stretch>
          </a:blipFill>
        </p:spPr>
      </p:sp>
      <p:sp>
        <p:nvSpPr>
          <p:cNvPr name="Freeform 19" id="19"/>
          <p:cNvSpPr/>
          <p:nvPr/>
        </p:nvSpPr>
        <p:spPr>
          <a:xfrm flipH="false" flipV="false" rot="0">
            <a:off x="4806591" y="1673952"/>
            <a:ext cx="1751086" cy="1751086"/>
          </a:xfrm>
          <a:custGeom>
            <a:avLst/>
            <a:gdLst/>
            <a:ahLst/>
            <a:cxnLst/>
            <a:rect r="r" b="b" t="t" l="l"/>
            <a:pathLst>
              <a:path h="1751086" w="1751086">
                <a:moveTo>
                  <a:pt x="0" y="0"/>
                </a:moveTo>
                <a:lnTo>
                  <a:pt x="1751086" y="0"/>
                </a:lnTo>
                <a:lnTo>
                  <a:pt x="1751086" y="1751086"/>
                </a:lnTo>
                <a:lnTo>
                  <a:pt x="0" y="1751086"/>
                </a:lnTo>
                <a:lnTo>
                  <a:pt x="0" y="0"/>
                </a:lnTo>
                <a:close/>
              </a:path>
            </a:pathLst>
          </a:custGeom>
          <a:blipFill>
            <a:blip r:embed="rId2"/>
            <a:stretch>
              <a:fillRect l="0" t="0" r="0" b="0"/>
            </a:stretch>
          </a:blipFill>
        </p:spPr>
      </p:sp>
      <p:sp>
        <p:nvSpPr>
          <p:cNvPr name="Freeform 20" id="20"/>
          <p:cNvSpPr/>
          <p:nvPr/>
        </p:nvSpPr>
        <p:spPr>
          <a:xfrm flipH="false" flipV="false" rot="0">
            <a:off x="1072629" y="6428432"/>
            <a:ext cx="1751086" cy="1751086"/>
          </a:xfrm>
          <a:custGeom>
            <a:avLst/>
            <a:gdLst/>
            <a:ahLst/>
            <a:cxnLst/>
            <a:rect r="r" b="b" t="t" l="l"/>
            <a:pathLst>
              <a:path h="1751086" w="1751086">
                <a:moveTo>
                  <a:pt x="0" y="0"/>
                </a:moveTo>
                <a:lnTo>
                  <a:pt x="1751086" y="0"/>
                </a:lnTo>
                <a:lnTo>
                  <a:pt x="1751086" y="1751086"/>
                </a:lnTo>
                <a:lnTo>
                  <a:pt x="0" y="1751086"/>
                </a:lnTo>
                <a:lnTo>
                  <a:pt x="0" y="0"/>
                </a:lnTo>
                <a:close/>
              </a:path>
            </a:pathLst>
          </a:custGeom>
          <a:blipFill>
            <a:blip r:embed="rId2"/>
            <a:stretch>
              <a:fillRect l="0" t="0" r="0" b="0"/>
            </a:stretch>
          </a:blipFill>
        </p:spPr>
      </p:sp>
      <p:sp>
        <p:nvSpPr>
          <p:cNvPr name="Freeform 21" id="21"/>
          <p:cNvSpPr/>
          <p:nvPr/>
        </p:nvSpPr>
        <p:spPr>
          <a:xfrm flipH="false" flipV="false" rot="0">
            <a:off x="4806591" y="6428432"/>
            <a:ext cx="1751086" cy="1751086"/>
          </a:xfrm>
          <a:custGeom>
            <a:avLst/>
            <a:gdLst/>
            <a:ahLst/>
            <a:cxnLst/>
            <a:rect r="r" b="b" t="t" l="l"/>
            <a:pathLst>
              <a:path h="1751086" w="1751086">
                <a:moveTo>
                  <a:pt x="0" y="0"/>
                </a:moveTo>
                <a:lnTo>
                  <a:pt x="1751086" y="0"/>
                </a:lnTo>
                <a:lnTo>
                  <a:pt x="1751086" y="1751086"/>
                </a:lnTo>
                <a:lnTo>
                  <a:pt x="0" y="1751086"/>
                </a:lnTo>
                <a:lnTo>
                  <a:pt x="0" y="0"/>
                </a:lnTo>
                <a:close/>
              </a:path>
            </a:pathLst>
          </a:custGeom>
          <a:blipFill>
            <a:blip r:embed="rId2"/>
            <a:stretch>
              <a:fillRect l="0" t="0" r="0" b="0"/>
            </a:stretch>
          </a:blipFill>
        </p:spPr>
      </p:sp>
      <p:grpSp>
        <p:nvGrpSpPr>
          <p:cNvPr name="Group 22" id="22"/>
          <p:cNvGrpSpPr>
            <a:grpSpLocks noChangeAspect="true"/>
          </p:cNvGrpSpPr>
          <p:nvPr/>
        </p:nvGrpSpPr>
        <p:grpSpPr>
          <a:xfrm rot="0">
            <a:off x="817483" y="4938560"/>
            <a:ext cx="507587" cy="507644"/>
            <a:chOff x="0" y="0"/>
            <a:chExt cx="507594" cy="507644"/>
          </a:xfrm>
        </p:grpSpPr>
        <p:sp>
          <p:nvSpPr>
            <p:cNvPr name="Freeform 23" id="23"/>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323"/>
                    <a:pt x="87122" y="380619"/>
                    <a:pt x="190246" y="380619"/>
                  </a:cubicBezTo>
                  <a:cubicBezTo>
                    <a:pt x="295148" y="380619"/>
                    <a:pt x="380619" y="295275"/>
                    <a:pt x="380619" y="190373"/>
                  </a:cubicBezTo>
                  <a:cubicBezTo>
                    <a:pt x="380619" y="85471"/>
                    <a:pt x="295275" y="0"/>
                    <a:pt x="190246" y="0"/>
                  </a:cubicBezTo>
                  <a:close/>
                </a:path>
              </a:pathLst>
            </a:custGeom>
            <a:solidFill>
              <a:srgbClr val="FF3838"/>
            </a:solidFill>
          </p:spPr>
        </p:sp>
        <p:sp>
          <p:nvSpPr>
            <p:cNvPr name="Freeform 24" id="24"/>
            <p:cNvSpPr/>
            <p:nvPr/>
          </p:nvSpPr>
          <p:spPr>
            <a:xfrm flipH="false" flipV="false" rot="0">
              <a:off x="161798" y="162941"/>
              <a:ext cx="282194" cy="281305"/>
            </a:xfrm>
            <a:custGeom>
              <a:avLst/>
              <a:gdLst/>
              <a:ahLst/>
              <a:cxnLst/>
              <a:rect r="r" b="b" t="t" l="l"/>
              <a:pathLst>
                <a:path h="281305" w="282194">
                  <a:moveTo>
                    <a:pt x="282194" y="94742"/>
                  </a:moveTo>
                  <a:lnTo>
                    <a:pt x="186563" y="0"/>
                  </a:lnTo>
                  <a:lnTo>
                    <a:pt x="0" y="193421"/>
                  </a:lnTo>
                  <a:lnTo>
                    <a:pt x="86487" y="281178"/>
                  </a:lnTo>
                  <a:cubicBezTo>
                    <a:pt x="88265" y="281178"/>
                    <a:pt x="90043" y="281305"/>
                    <a:pt x="91948" y="281305"/>
                  </a:cubicBezTo>
                  <a:cubicBezTo>
                    <a:pt x="195580" y="281305"/>
                    <a:pt x="280162" y="197993"/>
                    <a:pt x="282194" y="94869"/>
                  </a:cubicBezTo>
                  <a:close/>
                </a:path>
              </a:pathLst>
            </a:custGeom>
            <a:solidFill>
              <a:srgbClr val="CF2323"/>
            </a:solidFill>
          </p:spPr>
        </p:sp>
        <p:sp>
          <p:nvSpPr>
            <p:cNvPr name="Freeform 25" id="25"/>
            <p:cNvSpPr/>
            <p:nvPr/>
          </p:nvSpPr>
          <p:spPr>
            <a:xfrm flipH="false" flipV="false" rot="0">
              <a:off x="136017" y="147066"/>
              <a:ext cx="235077" cy="223139"/>
            </a:xfrm>
            <a:custGeom>
              <a:avLst/>
              <a:gdLst/>
              <a:ahLst/>
              <a:cxnLst/>
              <a:rect r="r" b="b" t="t" l="l"/>
              <a:pathLst>
                <a:path h="223139" w="235077">
                  <a:moveTo>
                    <a:pt x="216789" y="19431"/>
                  </a:moveTo>
                  <a:cubicBezTo>
                    <a:pt x="206121" y="7874"/>
                    <a:pt x="196469" y="0"/>
                    <a:pt x="184785" y="10668"/>
                  </a:cubicBezTo>
                  <a:lnTo>
                    <a:pt x="11557" y="170434"/>
                  </a:lnTo>
                  <a:cubicBezTo>
                    <a:pt x="0" y="181102"/>
                    <a:pt x="7239" y="191262"/>
                    <a:pt x="17907" y="202946"/>
                  </a:cubicBezTo>
                  <a:cubicBezTo>
                    <a:pt x="28575" y="214630"/>
                    <a:pt x="38735" y="223139"/>
                    <a:pt x="50292" y="212471"/>
                  </a:cubicBezTo>
                  <a:lnTo>
                    <a:pt x="223520" y="52705"/>
                  </a:lnTo>
                  <a:cubicBezTo>
                    <a:pt x="235077" y="42037"/>
                    <a:pt x="227457" y="31115"/>
                    <a:pt x="216789" y="19431"/>
                  </a:cubicBezTo>
                  <a:close/>
                </a:path>
              </a:pathLst>
            </a:custGeom>
            <a:solidFill>
              <a:srgbClr val="FFFFFF"/>
            </a:solidFill>
          </p:spPr>
        </p:sp>
        <p:sp>
          <p:nvSpPr>
            <p:cNvPr name="Freeform 26" id="26"/>
            <p:cNvSpPr/>
            <p:nvPr/>
          </p:nvSpPr>
          <p:spPr>
            <a:xfrm flipH="false" flipV="false" rot="0">
              <a:off x="135890" y="147066"/>
              <a:ext cx="235077" cy="223139"/>
            </a:xfrm>
            <a:custGeom>
              <a:avLst/>
              <a:gdLst/>
              <a:ahLst/>
              <a:cxnLst/>
              <a:rect r="r" b="b" t="t" l="l"/>
              <a:pathLst>
                <a:path h="223139" w="235077">
                  <a:moveTo>
                    <a:pt x="18288" y="19431"/>
                  </a:moveTo>
                  <a:cubicBezTo>
                    <a:pt x="28956" y="7874"/>
                    <a:pt x="38608" y="0"/>
                    <a:pt x="50292" y="10668"/>
                  </a:cubicBezTo>
                  <a:lnTo>
                    <a:pt x="223520" y="170434"/>
                  </a:lnTo>
                  <a:cubicBezTo>
                    <a:pt x="235077" y="181102"/>
                    <a:pt x="227838" y="191262"/>
                    <a:pt x="217170" y="202946"/>
                  </a:cubicBezTo>
                  <a:cubicBezTo>
                    <a:pt x="206502" y="214630"/>
                    <a:pt x="196342" y="223139"/>
                    <a:pt x="184785" y="212471"/>
                  </a:cubicBezTo>
                  <a:lnTo>
                    <a:pt x="11557" y="52705"/>
                  </a:lnTo>
                  <a:cubicBezTo>
                    <a:pt x="0" y="42037"/>
                    <a:pt x="7620" y="30988"/>
                    <a:pt x="18288" y="19431"/>
                  </a:cubicBezTo>
                  <a:close/>
                </a:path>
              </a:pathLst>
            </a:custGeom>
            <a:solidFill>
              <a:srgbClr val="FFFFFF"/>
            </a:solidFill>
          </p:spPr>
        </p:sp>
      </p:grpSp>
      <p:grpSp>
        <p:nvGrpSpPr>
          <p:cNvPr name="Group 27" id="27"/>
          <p:cNvGrpSpPr>
            <a:grpSpLocks noChangeAspect="true"/>
          </p:cNvGrpSpPr>
          <p:nvPr/>
        </p:nvGrpSpPr>
        <p:grpSpPr>
          <a:xfrm rot="0">
            <a:off x="817483" y="9695107"/>
            <a:ext cx="507587" cy="507644"/>
            <a:chOff x="0" y="0"/>
            <a:chExt cx="507594" cy="507644"/>
          </a:xfrm>
        </p:grpSpPr>
        <p:sp>
          <p:nvSpPr>
            <p:cNvPr name="Freeform 28" id="28"/>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6995" y="380619"/>
                    <a:pt x="190119" y="380619"/>
                  </a:cubicBezTo>
                  <a:lnTo>
                    <a:pt x="190500" y="380619"/>
                  </a:lnTo>
                  <a:cubicBezTo>
                    <a:pt x="295402" y="380492"/>
                    <a:pt x="380619" y="295148"/>
                    <a:pt x="380619" y="190373"/>
                  </a:cubicBezTo>
                  <a:cubicBezTo>
                    <a:pt x="380619" y="85598"/>
                    <a:pt x="295275" y="0"/>
                    <a:pt x="190246" y="0"/>
                  </a:cubicBezTo>
                  <a:close/>
                </a:path>
              </a:pathLst>
            </a:custGeom>
            <a:solidFill>
              <a:srgbClr val="FF3838"/>
            </a:solidFill>
          </p:spPr>
        </p:sp>
        <p:sp>
          <p:nvSpPr>
            <p:cNvPr name="Freeform 29" id="29"/>
            <p:cNvSpPr/>
            <p:nvPr/>
          </p:nvSpPr>
          <p:spPr>
            <a:xfrm flipH="false" flipV="false" rot="0">
              <a:off x="161798" y="163068"/>
              <a:ext cx="282194" cy="281178"/>
            </a:xfrm>
            <a:custGeom>
              <a:avLst/>
              <a:gdLst/>
              <a:ahLst/>
              <a:cxnLst/>
              <a:rect r="r" b="b" t="t" l="l"/>
              <a:pathLst>
                <a:path h="281178" w="282194">
                  <a:moveTo>
                    <a:pt x="186563" y="0"/>
                  </a:moveTo>
                  <a:lnTo>
                    <a:pt x="0" y="193294"/>
                  </a:lnTo>
                  <a:lnTo>
                    <a:pt x="86487" y="281051"/>
                  </a:lnTo>
                  <a:cubicBezTo>
                    <a:pt x="88265" y="281051"/>
                    <a:pt x="90043" y="281178"/>
                    <a:pt x="91821" y="281178"/>
                  </a:cubicBezTo>
                  <a:lnTo>
                    <a:pt x="92075" y="281178"/>
                  </a:lnTo>
                  <a:cubicBezTo>
                    <a:pt x="195707" y="281051"/>
                    <a:pt x="280162" y="197866"/>
                    <a:pt x="282194" y="94742"/>
                  </a:cubicBezTo>
                  <a:lnTo>
                    <a:pt x="186563" y="0"/>
                  </a:lnTo>
                  <a:close/>
                </a:path>
              </a:pathLst>
            </a:custGeom>
            <a:solidFill>
              <a:srgbClr val="CF2323"/>
            </a:solidFill>
          </p:spPr>
        </p:sp>
        <p:sp>
          <p:nvSpPr>
            <p:cNvPr name="Freeform 30" id="30"/>
            <p:cNvSpPr/>
            <p:nvPr/>
          </p:nvSpPr>
          <p:spPr>
            <a:xfrm flipH="false" flipV="false" rot="0">
              <a:off x="136017" y="147066"/>
              <a:ext cx="235077" cy="223139"/>
            </a:xfrm>
            <a:custGeom>
              <a:avLst/>
              <a:gdLst/>
              <a:ahLst/>
              <a:cxnLst/>
              <a:rect r="r" b="b" t="t" l="l"/>
              <a:pathLst>
                <a:path h="223139" w="235077">
                  <a:moveTo>
                    <a:pt x="216789" y="19431"/>
                  </a:moveTo>
                  <a:cubicBezTo>
                    <a:pt x="206121" y="7874"/>
                    <a:pt x="196469" y="0"/>
                    <a:pt x="184785" y="10668"/>
                  </a:cubicBezTo>
                  <a:lnTo>
                    <a:pt x="11557" y="170434"/>
                  </a:lnTo>
                  <a:cubicBezTo>
                    <a:pt x="0" y="181102"/>
                    <a:pt x="7239" y="191262"/>
                    <a:pt x="17907" y="202946"/>
                  </a:cubicBezTo>
                  <a:cubicBezTo>
                    <a:pt x="28575" y="214630"/>
                    <a:pt x="38735" y="223139"/>
                    <a:pt x="50292" y="212471"/>
                  </a:cubicBezTo>
                  <a:lnTo>
                    <a:pt x="223520" y="52705"/>
                  </a:lnTo>
                  <a:cubicBezTo>
                    <a:pt x="235077" y="42037"/>
                    <a:pt x="227457" y="31115"/>
                    <a:pt x="216789" y="19431"/>
                  </a:cubicBezTo>
                  <a:close/>
                </a:path>
              </a:pathLst>
            </a:custGeom>
            <a:solidFill>
              <a:srgbClr val="FFFFFF"/>
            </a:solidFill>
          </p:spPr>
        </p:sp>
        <p:sp>
          <p:nvSpPr>
            <p:cNvPr name="Freeform 31" id="31"/>
            <p:cNvSpPr/>
            <p:nvPr/>
          </p:nvSpPr>
          <p:spPr>
            <a:xfrm flipH="false" flipV="false" rot="0">
              <a:off x="135890" y="147066"/>
              <a:ext cx="235077" cy="223139"/>
            </a:xfrm>
            <a:custGeom>
              <a:avLst/>
              <a:gdLst/>
              <a:ahLst/>
              <a:cxnLst/>
              <a:rect r="r" b="b" t="t" l="l"/>
              <a:pathLst>
                <a:path h="223139" w="235077">
                  <a:moveTo>
                    <a:pt x="18288" y="19431"/>
                  </a:moveTo>
                  <a:cubicBezTo>
                    <a:pt x="28956" y="7874"/>
                    <a:pt x="38608" y="0"/>
                    <a:pt x="50292" y="10668"/>
                  </a:cubicBezTo>
                  <a:lnTo>
                    <a:pt x="223520" y="170434"/>
                  </a:lnTo>
                  <a:cubicBezTo>
                    <a:pt x="235077" y="181102"/>
                    <a:pt x="227838" y="191262"/>
                    <a:pt x="217170" y="202946"/>
                  </a:cubicBezTo>
                  <a:cubicBezTo>
                    <a:pt x="206502" y="214630"/>
                    <a:pt x="196342" y="223139"/>
                    <a:pt x="184785" y="212471"/>
                  </a:cubicBezTo>
                  <a:lnTo>
                    <a:pt x="11557" y="52705"/>
                  </a:lnTo>
                  <a:cubicBezTo>
                    <a:pt x="0" y="42037"/>
                    <a:pt x="7620" y="30988"/>
                    <a:pt x="18288" y="19431"/>
                  </a:cubicBezTo>
                  <a:close/>
                </a:path>
              </a:pathLst>
            </a:custGeom>
            <a:solidFill>
              <a:srgbClr val="FFFFFF"/>
            </a:solidFill>
          </p:spPr>
        </p:sp>
      </p:grpSp>
      <p:grpSp>
        <p:nvGrpSpPr>
          <p:cNvPr name="Group 32" id="32"/>
          <p:cNvGrpSpPr>
            <a:grpSpLocks noChangeAspect="true"/>
          </p:cNvGrpSpPr>
          <p:nvPr/>
        </p:nvGrpSpPr>
        <p:grpSpPr>
          <a:xfrm rot="0">
            <a:off x="2571064" y="4938560"/>
            <a:ext cx="507587" cy="507644"/>
            <a:chOff x="0" y="0"/>
            <a:chExt cx="507594" cy="507644"/>
          </a:xfrm>
        </p:grpSpPr>
        <p:sp>
          <p:nvSpPr>
            <p:cNvPr name="Freeform 33" id="33"/>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323"/>
                    <a:pt x="87122" y="380619"/>
                    <a:pt x="190246" y="380619"/>
                  </a:cubicBezTo>
                  <a:cubicBezTo>
                    <a:pt x="295148" y="380619"/>
                    <a:pt x="380619" y="295275"/>
                    <a:pt x="380619" y="190373"/>
                  </a:cubicBezTo>
                  <a:cubicBezTo>
                    <a:pt x="380619" y="85471"/>
                    <a:pt x="295275" y="0"/>
                    <a:pt x="190246" y="0"/>
                  </a:cubicBezTo>
                  <a:close/>
                </a:path>
              </a:pathLst>
            </a:custGeom>
            <a:solidFill>
              <a:srgbClr val="86D008"/>
            </a:solidFill>
          </p:spPr>
        </p:sp>
        <p:sp>
          <p:nvSpPr>
            <p:cNvPr name="Freeform 34" id="34"/>
            <p:cNvSpPr/>
            <p:nvPr/>
          </p:nvSpPr>
          <p:spPr>
            <a:xfrm flipH="false" flipV="false" rot="0">
              <a:off x="184404" y="168910"/>
              <a:ext cx="259715" cy="272669"/>
            </a:xfrm>
            <a:custGeom>
              <a:avLst/>
              <a:gdLst/>
              <a:ahLst/>
              <a:cxnLst/>
              <a:rect r="r" b="b" t="t" l="l"/>
              <a:pathLst>
                <a:path h="272669" w="259715">
                  <a:moveTo>
                    <a:pt x="172085" y="0"/>
                  </a:moveTo>
                  <a:lnTo>
                    <a:pt x="0" y="172085"/>
                  </a:lnTo>
                  <a:lnTo>
                    <a:pt x="100584" y="272669"/>
                  </a:lnTo>
                  <a:cubicBezTo>
                    <a:pt x="189865" y="257937"/>
                    <a:pt x="258445" y="180721"/>
                    <a:pt x="259715" y="87630"/>
                  </a:cubicBezTo>
                  <a:lnTo>
                    <a:pt x="172085" y="0"/>
                  </a:lnTo>
                  <a:close/>
                </a:path>
              </a:pathLst>
            </a:custGeom>
            <a:solidFill>
              <a:srgbClr val="5DAD07"/>
            </a:solidFill>
          </p:spPr>
        </p:sp>
        <p:sp>
          <p:nvSpPr>
            <p:cNvPr name="Freeform 35" id="35"/>
            <p:cNvSpPr/>
            <p:nvPr/>
          </p:nvSpPr>
          <p:spPr>
            <a:xfrm flipH="false" flipV="false" rot="0">
              <a:off x="120015" y="152654"/>
              <a:ext cx="259080" cy="201549"/>
            </a:xfrm>
            <a:custGeom>
              <a:avLst/>
              <a:gdLst/>
              <a:ahLst/>
              <a:cxnLst/>
              <a:rect r="r" b="b" t="t" l="l"/>
              <a:pathLst>
                <a:path h="201549" w="259080">
                  <a:moveTo>
                    <a:pt x="240284" y="19939"/>
                  </a:moveTo>
                  <a:cubicBezTo>
                    <a:pt x="229235" y="8001"/>
                    <a:pt x="219329" y="0"/>
                    <a:pt x="207391" y="10922"/>
                  </a:cubicBezTo>
                  <a:lnTo>
                    <a:pt x="85598" y="123317"/>
                  </a:lnTo>
                  <a:lnTo>
                    <a:pt x="54864" y="88138"/>
                  </a:lnTo>
                  <a:cubicBezTo>
                    <a:pt x="44196" y="75946"/>
                    <a:pt x="33401" y="82931"/>
                    <a:pt x="21209" y="93599"/>
                  </a:cubicBezTo>
                  <a:cubicBezTo>
                    <a:pt x="9017" y="104267"/>
                    <a:pt x="0" y="114681"/>
                    <a:pt x="10668" y="126873"/>
                  </a:cubicBezTo>
                  <a:lnTo>
                    <a:pt x="68326" y="192913"/>
                  </a:lnTo>
                  <a:cubicBezTo>
                    <a:pt x="75311" y="200914"/>
                    <a:pt x="87503" y="201549"/>
                    <a:pt x="95250" y="194437"/>
                  </a:cubicBezTo>
                  <a:lnTo>
                    <a:pt x="247142" y="54229"/>
                  </a:lnTo>
                  <a:cubicBezTo>
                    <a:pt x="259080" y="43180"/>
                    <a:pt x="251206" y="31877"/>
                    <a:pt x="240157" y="20066"/>
                  </a:cubicBezTo>
                  <a:close/>
                </a:path>
              </a:pathLst>
            </a:custGeom>
            <a:solidFill>
              <a:srgbClr val="FFFFFF"/>
            </a:solidFill>
          </p:spPr>
        </p:sp>
      </p:grpSp>
      <p:grpSp>
        <p:nvGrpSpPr>
          <p:cNvPr name="Group 36" id="36"/>
          <p:cNvGrpSpPr>
            <a:grpSpLocks noChangeAspect="true"/>
          </p:cNvGrpSpPr>
          <p:nvPr/>
        </p:nvGrpSpPr>
        <p:grpSpPr>
          <a:xfrm rot="0">
            <a:off x="2571064" y="9695107"/>
            <a:ext cx="507587" cy="507644"/>
            <a:chOff x="0" y="0"/>
            <a:chExt cx="507594" cy="507644"/>
          </a:xfrm>
        </p:grpSpPr>
        <p:sp>
          <p:nvSpPr>
            <p:cNvPr name="Freeform 37" id="37"/>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6995" y="380619"/>
                    <a:pt x="190119" y="380619"/>
                  </a:cubicBezTo>
                  <a:lnTo>
                    <a:pt x="190500" y="380619"/>
                  </a:lnTo>
                  <a:cubicBezTo>
                    <a:pt x="295402" y="380492"/>
                    <a:pt x="380619" y="295148"/>
                    <a:pt x="380619" y="190373"/>
                  </a:cubicBezTo>
                  <a:cubicBezTo>
                    <a:pt x="380619" y="85598"/>
                    <a:pt x="295275" y="0"/>
                    <a:pt x="190246" y="0"/>
                  </a:cubicBezTo>
                  <a:close/>
                </a:path>
              </a:pathLst>
            </a:custGeom>
            <a:solidFill>
              <a:srgbClr val="86D008"/>
            </a:solidFill>
          </p:spPr>
        </p:sp>
        <p:sp>
          <p:nvSpPr>
            <p:cNvPr name="Freeform 38" id="38"/>
            <p:cNvSpPr/>
            <p:nvPr/>
          </p:nvSpPr>
          <p:spPr>
            <a:xfrm flipH="false" flipV="false" rot="0">
              <a:off x="184404" y="168910"/>
              <a:ext cx="259715" cy="272669"/>
            </a:xfrm>
            <a:custGeom>
              <a:avLst/>
              <a:gdLst/>
              <a:ahLst/>
              <a:cxnLst/>
              <a:rect r="r" b="b" t="t" l="l"/>
              <a:pathLst>
                <a:path h="272669" w="259715">
                  <a:moveTo>
                    <a:pt x="172085" y="0"/>
                  </a:moveTo>
                  <a:lnTo>
                    <a:pt x="0" y="172085"/>
                  </a:lnTo>
                  <a:lnTo>
                    <a:pt x="100584" y="272669"/>
                  </a:lnTo>
                  <a:cubicBezTo>
                    <a:pt x="189865" y="257937"/>
                    <a:pt x="258445" y="180721"/>
                    <a:pt x="259715" y="87630"/>
                  </a:cubicBezTo>
                  <a:lnTo>
                    <a:pt x="172085" y="0"/>
                  </a:lnTo>
                  <a:close/>
                </a:path>
              </a:pathLst>
            </a:custGeom>
            <a:solidFill>
              <a:srgbClr val="5DAD07"/>
            </a:solidFill>
          </p:spPr>
        </p:sp>
        <p:sp>
          <p:nvSpPr>
            <p:cNvPr name="Freeform 39" id="39"/>
            <p:cNvSpPr/>
            <p:nvPr/>
          </p:nvSpPr>
          <p:spPr>
            <a:xfrm flipH="false" flipV="false" rot="0">
              <a:off x="120015" y="152654"/>
              <a:ext cx="259080" cy="201549"/>
            </a:xfrm>
            <a:custGeom>
              <a:avLst/>
              <a:gdLst/>
              <a:ahLst/>
              <a:cxnLst/>
              <a:rect r="r" b="b" t="t" l="l"/>
              <a:pathLst>
                <a:path h="201549" w="259080">
                  <a:moveTo>
                    <a:pt x="240284" y="19939"/>
                  </a:moveTo>
                  <a:cubicBezTo>
                    <a:pt x="229235" y="8001"/>
                    <a:pt x="219329" y="0"/>
                    <a:pt x="207391" y="10922"/>
                  </a:cubicBezTo>
                  <a:lnTo>
                    <a:pt x="85598" y="123317"/>
                  </a:lnTo>
                  <a:lnTo>
                    <a:pt x="54864" y="88138"/>
                  </a:lnTo>
                  <a:cubicBezTo>
                    <a:pt x="44196" y="75946"/>
                    <a:pt x="33401" y="82931"/>
                    <a:pt x="21209" y="93599"/>
                  </a:cubicBezTo>
                  <a:cubicBezTo>
                    <a:pt x="9017" y="104267"/>
                    <a:pt x="0" y="114681"/>
                    <a:pt x="10668" y="126873"/>
                  </a:cubicBezTo>
                  <a:lnTo>
                    <a:pt x="68326" y="192913"/>
                  </a:lnTo>
                  <a:cubicBezTo>
                    <a:pt x="75311" y="200914"/>
                    <a:pt x="87503" y="201549"/>
                    <a:pt x="95250" y="194437"/>
                  </a:cubicBezTo>
                  <a:lnTo>
                    <a:pt x="247142" y="54229"/>
                  </a:lnTo>
                  <a:cubicBezTo>
                    <a:pt x="259080" y="43180"/>
                    <a:pt x="251206" y="31877"/>
                    <a:pt x="240157" y="20066"/>
                  </a:cubicBezTo>
                  <a:close/>
                </a:path>
              </a:pathLst>
            </a:custGeom>
            <a:solidFill>
              <a:srgbClr val="FFFFFF"/>
            </a:solidFill>
          </p:spPr>
        </p:sp>
      </p:grpSp>
      <p:grpSp>
        <p:nvGrpSpPr>
          <p:cNvPr name="Group 40" id="40"/>
          <p:cNvGrpSpPr>
            <a:grpSpLocks noChangeAspect="true"/>
          </p:cNvGrpSpPr>
          <p:nvPr/>
        </p:nvGrpSpPr>
        <p:grpSpPr>
          <a:xfrm rot="0">
            <a:off x="4554664" y="4901032"/>
            <a:ext cx="507587" cy="507644"/>
            <a:chOff x="0" y="0"/>
            <a:chExt cx="507594" cy="507644"/>
          </a:xfrm>
        </p:grpSpPr>
        <p:sp>
          <p:nvSpPr>
            <p:cNvPr name="Freeform 41" id="41"/>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6995" y="380492"/>
                    <a:pt x="189865" y="380619"/>
                  </a:cubicBezTo>
                  <a:lnTo>
                    <a:pt x="190627" y="380619"/>
                  </a:lnTo>
                  <a:cubicBezTo>
                    <a:pt x="295402" y="380365"/>
                    <a:pt x="380619" y="295148"/>
                    <a:pt x="380619" y="190373"/>
                  </a:cubicBezTo>
                  <a:cubicBezTo>
                    <a:pt x="380619" y="85344"/>
                    <a:pt x="295275" y="0"/>
                    <a:pt x="190246" y="0"/>
                  </a:cubicBezTo>
                  <a:close/>
                </a:path>
              </a:pathLst>
            </a:custGeom>
            <a:solidFill>
              <a:srgbClr val="FF3838"/>
            </a:solidFill>
          </p:spPr>
        </p:sp>
        <p:sp>
          <p:nvSpPr>
            <p:cNvPr name="Freeform 42" id="42"/>
            <p:cNvSpPr/>
            <p:nvPr/>
          </p:nvSpPr>
          <p:spPr>
            <a:xfrm flipH="false" flipV="false" rot="0">
              <a:off x="161798" y="163068"/>
              <a:ext cx="282194" cy="281178"/>
            </a:xfrm>
            <a:custGeom>
              <a:avLst/>
              <a:gdLst/>
              <a:ahLst/>
              <a:cxnLst/>
              <a:rect r="r" b="b" t="t" l="l"/>
              <a:pathLst>
                <a:path h="281178" w="282194">
                  <a:moveTo>
                    <a:pt x="186563" y="0"/>
                  </a:moveTo>
                  <a:lnTo>
                    <a:pt x="0" y="193294"/>
                  </a:lnTo>
                  <a:lnTo>
                    <a:pt x="86487" y="281051"/>
                  </a:lnTo>
                  <a:cubicBezTo>
                    <a:pt x="88138" y="281051"/>
                    <a:pt x="89789" y="281178"/>
                    <a:pt x="91567" y="281178"/>
                  </a:cubicBezTo>
                  <a:lnTo>
                    <a:pt x="92329" y="281178"/>
                  </a:lnTo>
                  <a:cubicBezTo>
                    <a:pt x="195834" y="280924"/>
                    <a:pt x="280162" y="197739"/>
                    <a:pt x="282194" y="94742"/>
                  </a:cubicBezTo>
                  <a:lnTo>
                    <a:pt x="186563" y="0"/>
                  </a:lnTo>
                  <a:close/>
                </a:path>
              </a:pathLst>
            </a:custGeom>
            <a:solidFill>
              <a:srgbClr val="CF2323"/>
            </a:solidFill>
          </p:spPr>
        </p:sp>
        <p:sp>
          <p:nvSpPr>
            <p:cNvPr name="Freeform 43" id="43"/>
            <p:cNvSpPr/>
            <p:nvPr/>
          </p:nvSpPr>
          <p:spPr>
            <a:xfrm flipH="false" flipV="false" rot="0">
              <a:off x="136017" y="147066"/>
              <a:ext cx="235077" cy="223139"/>
            </a:xfrm>
            <a:custGeom>
              <a:avLst/>
              <a:gdLst/>
              <a:ahLst/>
              <a:cxnLst/>
              <a:rect r="r" b="b" t="t" l="l"/>
              <a:pathLst>
                <a:path h="223139" w="235077">
                  <a:moveTo>
                    <a:pt x="216789" y="19431"/>
                  </a:moveTo>
                  <a:cubicBezTo>
                    <a:pt x="206121" y="7874"/>
                    <a:pt x="196469" y="0"/>
                    <a:pt x="184785" y="10668"/>
                  </a:cubicBezTo>
                  <a:lnTo>
                    <a:pt x="11557" y="170434"/>
                  </a:lnTo>
                  <a:cubicBezTo>
                    <a:pt x="0" y="181102"/>
                    <a:pt x="7239" y="191262"/>
                    <a:pt x="17907" y="202946"/>
                  </a:cubicBezTo>
                  <a:cubicBezTo>
                    <a:pt x="28575" y="214630"/>
                    <a:pt x="38735" y="223139"/>
                    <a:pt x="50292" y="212471"/>
                  </a:cubicBezTo>
                  <a:lnTo>
                    <a:pt x="223520" y="52705"/>
                  </a:lnTo>
                  <a:cubicBezTo>
                    <a:pt x="235077" y="42037"/>
                    <a:pt x="227457" y="31115"/>
                    <a:pt x="216789" y="19431"/>
                  </a:cubicBezTo>
                  <a:close/>
                </a:path>
              </a:pathLst>
            </a:custGeom>
            <a:solidFill>
              <a:srgbClr val="FFFFFF"/>
            </a:solidFill>
          </p:spPr>
        </p:sp>
        <p:sp>
          <p:nvSpPr>
            <p:cNvPr name="Freeform 44" id="44"/>
            <p:cNvSpPr/>
            <p:nvPr/>
          </p:nvSpPr>
          <p:spPr>
            <a:xfrm flipH="false" flipV="false" rot="0">
              <a:off x="135890" y="147066"/>
              <a:ext cx="235077" cy="223139"/>
            </a:xfrm>
            <a:custGeom>
              <a:avLst/>
              <a:gdLst/>
              <a:ahLst/>
              <a:cxnLst/>
              <a:rect r="r" b="b" t="t" l="l"/>
              <a:pathLst>
                <a:path h="223139" w="235077">
                  <a:moveTo>
                    <a:pt x="18288" y="19431"/>
                  </a:moveTo>
                  <a:cubicBezTo>
                    <a:pt x="28956" y="7874"/>
                    <a:pt x="38608" y="0"/>
                    <a:pt x="50292" y="10668"/>
                  </a:cubicBezTo>
                  <a:lnTo>
                    <a:pt x="223520" y="170434"/>
                  </a:lnTo>
                  <a:cubicBezTo>
                    <a:pt x="235077" y="181102"/>
                    <a:pt x="227838" y="191262"/>
                    <a:pt x="217170" y="202946"/>
                  </a:cubicBezTo>
                  <a:cubicBezTo>
                    <a:pt x="206502" y="214630"/>
                    <a:pt x="196342" y="223139"/>
                    <a:pt x="184785" y="212471"/>
                  </a:cubicBezTo>
                  <a:lnTo>
                    <a:pt x="11557" y="52705"/>
                  </a:lnTo>
                  <a:cubicBezTo>
                    <a:pt x="0" y="42037"/>
                    <a:pt x="7620" y="30988"/>
                    <a:pt x="18288" y="19431"/>
                  </a:cubicBezTo>
                  <a:close/>
                </a:path>
              </a:pathLst>
            </a:custGeom>
            <a:solidFill>
              <a:srgbClr val="FFFFFF"/>
            </a:solidFill>
          </p:spPr>
        </p:sp>
      </p:grpSp>
      <p:grpSp>
        <p:nvGrpSpPr>
          <p:cNvPr name="Group 45" id="45"/>
          <p:cNvGrpSpPr>
            <a:grpSpLocks noChangeAspect="true"/>
          </p:cNvGrpSpPr>
          <p:nvPr/>
        </p:nvGrpSpPr>
        <p:grpSpPr>
          <a:xfrm rot="0">
            <a:off x="4554664" y="9695107"/>
            <a:ext cx="507587" cy="507644"/>
            <a:chOff x="0" y="0"/>
            <a:chExt cx="507594" cy="507644"/>
          </a:xfrm>
        </p:grpSpPr>
        <p:sp>
          <p:nvSpPr>
            <p:cNvPr name="Freeform 46" id="46"/>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6995" y="380619"/>
                    <a:pt x="190119" y="380619"/>
                  </a:cubicBezTo>
                  <a:lnTo>
                    <a:pt x="190500" y="380619"/>
                  </a:lnTo>
                  <a:cubicBezTo>
                    <a:pt x="295402" y="380492"/>
                    <a:pt x="380619" y="295148"/>
                    <a:pt x="380619" y="190373"/>
                  </a:cubicBezTo>
                  <a:cubicBezTo>
                    <a:pt x="380619" y="85598"/>
                    <a:pt x="295275" y="0"/>
                    <a:pt x="190246" y="0"/>
                  </a:cubicBezTo>
                  <a:close/>
                </a:path>
              </a:pathLst>
            </a:custGeom>
            <a:solidFill>
              <a:srgbClr val="FF3838"/>
            </a:solidFill>
          </p:spPr>
        </p:sp>
        <p:sp>
          <p:nvSpPr>
            <p:cNvPr name="Freeform 47" id="47"/>
            <p:cNvSpPr/>
            <p:nvPr/>
          </p:nvSpPr>
          <p:spPr>
            <a:xfrm flipH="false" flipV="false" rot="0">
              <a:off x="161798" y="163068"/>
              <a:ext cx="282194" cy="281178"/>
            </a:xfrm>
            <a:custGeom>
              <a:avLst/>
              <a:gdLst/>
              <a:ahLst/>
              <a:cxnLst/>
              <a:rect r="r" b="b" t="t" l="l"/>
              <a:pathLst>
                <a:path h="281178" w="282194">
                  <a:moveTo>
                    <a:pt x="186563" y="0"/>
                  </a:moveTo>
                  <a:lnTo>
                    <a:pt x="0" y="193294"/>
                  </a:lnTo>
                  <a:lnTo>
                    <a:pt x="86487" y="281051"/>
                  </a:lnTo>
                  <a:cubicBezTo>
                    <a:pt x="88265" y="281051"/>
                    <a:pt x="90043" y="281178"/>
                    <a:pt x="91821" y="281178"/>
                  </a:cubicBezTo>
                  <a:lnTo>
                    <a:pt x="92075" y="281178"/>
                  </a:lnTo>
                  <a:cubicBezTo>
                    <a:pt x="195707" y="281051"/>
                    <a:pt x="280162" y="197866"/>
                    <a:pt x="282194" y="94742"/>
                  </a:cubicBezTo>
                  <a:lnTo>
                    <a:pt x="186563" y="0"/>
                  </a:lnTo>
                  <a:close/>
                </a:path>
              </a:pathLst>
            </a:custGeom>
            <a:solidFill>
              <a:srgbClr val="CF2323"/>
            </a:solidFill>
          </p:spPr>
        </p:sp>
        <p:sp>
          <p:nvSpPr>
            <p:cNvPr name="Freeform 48" id="48"/>
            <p:cNvSpPr/>
            <p:nvPr/>
          </p:nvSpPr>
          <p:spPr>
            <a:xfrm flipH="false" flipV="false" rot="0">
              <a:off x="136017" y="147066"/>
              <a:ext cx="235077" cy="223139"/>
            </a:xfrm>
            <a:custGeom>
              <a:avLst/>
              <a:gdLst/>
              <a:ahLst/>
              <a:cxnLst/>
              <a:rect r="r" b="b" t="t" l="l"/>
              <a:pathLst>
                <a:path h="223139" w="235077">
                  <a:moveTo>
                    <a:pt x="216789" y="19431"/>
                  </a:moveTo>
                  <a:cubicBezTo>
                    <a:pt x="206121" y="7874"/>
                    <a:pt x="196469" y="0"/>
                    <a:pt x="184785" y="10668"/>
                  </a:cubicBezTo>
                  <a:lnTo>
                    <a:pt x="11557" y="170434"/>
                  </a:lnTo>
                  <a:cubicBezTo>
                    <a:pt x="0" y="181102"/>
                    <a:pt x="7239" y="191262"/>
                    <a:pt x="17907" y="202946"/>
                  </a:cubicBezTo>
                  <a:cubicBezTo>
                    <a:pt x="28575" y="214630"/>
                    <a:pt x="38735" y="223139"/>
                    <a:pt x="50292" y="212471"/>
                  </a:cubicBezTo>
                  <a:lnTo>
                    <a:pt x="223520" y="52705"/>
                  </a:lnTo>
                  <a:cubicBezTo>
                    <a:pt x="235077" y="42037"/>
                    <a:pt x="227457" y="31115"/>
                    <a:pt x="216789" y="19431"/>
                  </a:cubicBezTo>
                  <a:close/>
                </a:path>
              </a:pathLst>
            </a:custGeom>
            <a:solidFill>
              <a:srgbClr val="FFFFFF"/>
            </a:solidFill>
          </p:spPr>
        </p:sp>
        <p:sp>
          <p:nvSpPr>
            <p:cNvPr name="Freeform 49" id="49"/>
            <p:cNvSpPr/>
            <p:nvPr/>
          </p:nvSpPr>
          <p:spPr>
            <a:xfrm flipH="false" flipV="false" rot="0">
              <a:off x="135890" y="147066"/>
              <a:ext cx="235077" cy="223139"/>
            </a:xfrm>
            <a:custGeom>
              <a:avLst/>
              <a:gdLst/>
              <a:ahLst/>
              <a:cxnLst/>
              <a:rect r="r" b="b" t="t" l="l"/>
              <a:pathLst>
                <a:path h="223139" w="235077">
                  <a:moveTo>
                    <a:pt x="18288" y="19431"/>
                  </a:moveTo>
                  <a:cubicBezTo>
                    <a:pt x="28956" y="7874"/>
                    <a:pt x="38608" y="0"/>
                    <a:pt x="50292" y="10668"/>
                  </a:cubicBezTo>
                  <a:lnTo>
                    <a:pt x="223520" y="170434"/>
                  </a:lnTo>
                  <a:cubicBezTo>
                    <a:pt x="235077" y="181102"/>
                    <a:pt x="227838" y="191262"/>
                    <a:pt x="217170" y="202946"/>
                  </a:cubicBezTo>
                  <a:cubicBezTo>
                    <a:pt x="206502" y="214630"/>
                    <a:pt x="196342" y="223139"/>
                    <a:pt x="184785" y="212471"/>
                  </a:cubicBezTo>
                  <a:lnTo>
                    <a:pt x="11557" y="52705"/>
                  </a:lnTo>
                  <a:cubicBezTo>
                    <a:pt x="0" y="42037"/>
                    <a:pt x="7620" y="30988"/>
                    <a:pt x="18288" y="19431"/>
                  </a:cubicBezTo>
                  <a:close/>
                </a:path>
              </a:pathLst>
            </a:custGeom>
            <a:solidFill>
              <a:srgbClr val="FFFFFF"/>
            </a:solidFill>
          </p:spPr>
        </p:sp>
      </p:grpSp>
      <p:grpSp>
        <p:nvGrpSpPr>
          <p:cNvPr name="Group 50" id="50"/>
          <p:cNvGrpSpPr>
            <a:grpSpLocks noChangeAspect="true"/>
          </p:cNvGrpSpPr>
          <p:nvPr/>
        </p:nvGrpSpPr>
        <p:grpSpPr>
          <a:xfrm rot="0">
            <a:off x="6282900" y="9695107"/>
            <a:ext cx="507587" cy="507644"/>
            <a:chOff x="0" y="0"/>
            <a:chExt cx="507594" cy="507644"/>
          </a:xfrm>
        </p:grpSpPr>
        <p:sp>
          <p:nvSpPr>
            <p:cNvPr name="Freeform 51" id="51"/>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196"/>
                    <a:pt x="87122" y="380492"/>
                    <a:pt x="190119" y="380619"/>
                  </a:cubicBezTo>
                  <a:lnTo>
                    <a:pt x="190500" y="380619"/>
                  </a:lnTo>
                  <a:cubicBezTo>
                    <a:pt x="295402" y="380492"/>
                    <a:pt x="380619" y="295148"/>
                    <a:pt x="380619" y="190373"/>
                  </a:cubicBezTo>
                  <a:cubicBezTo>
                    <a:pt x="380619" y="85598"/>
                    <a:pt x="295275" y="0"/>
                    <a:pt x="190246" y="0"/>
                  </a:cubicBezTo>
                  <a:close/>
                </a:path>
              </a:pathLst>
            </a:custGeom>
            <a:solidFill>
              <a:srgbClr val="86D008"/>
            </a:solidFill>
          </p:spPr>
        </p:sp>
        <p:sp>
          <p:nvSpPr>
            <p:cNvPr name="Freeform 52" id="52"/>
            <p:cNvSpPr/>
            <p:nvPr/>
          </p:nvSpPr>
          <p:spPr>
            <a:xfrm flipH="false" flipV="false" rot="0">
              <a:off x="184404" y="168910"/>
              <a:ext cx="259715" cy="272669"/>
            </a:xfrm>
            <a:custGeom>
              <a:avLst/>
              <a:gdLst/>
              <a:ahLst/>
              <a:cxnLst/>
              <a:rect r="r" b="b" t="t" l="l"/>
              <a:pathLst>
                <a:path h="272669" w="259715">
                  <a:moveTo>
                    <a:pt x="172085" y="0"/>
                  </a:moveTo>
                  <a:lnTo>
                    <a:pt x="0" y="172085"/>
                  </a:lnTo>
                  <a:lnTo>
                    <a:pt x="100584" y="272669"/>
                  </a:lnTo>
                  <a:cubicBezTo>
                    <a:pt x="189865" y="257937"/>
                    <a:pt x="258445" y="180721"/>
                    <a:pt x="259715" y="87630"/>
                  </a:cubicBezTo>
                  <a:lnTo>
                    <a:pt x="172085" y="0"/>
                  </a:lnTo>
                  <a:close/>
                </a:path>
              </a:pathLst>
            </a:custGeom>
            <a:solidFill>
              <a:srgbClr val="5DAD07"/>
            </a:solidFill>
          </p:spPr>
        </p:sp>
        <p:sp>
          <p:nvSpPr>
            <p:cNvPr name="Freeform 53" id="53"/>
            <p:cNvSpPr/>
            <p:nvPr/>
          </p:nvSpPr>
          <p:spPr>
            <a:xfrm flipH="false" flipV="false" rot="0">
              <a:off x="120015" y="152654"/>
              <a:ext cx="259080" cy="201549"/>
            </a:xfrm>
            <a:custGeom>
              <a:avLst/>
              <a:gdLst/>
              <a:ahLst/>
              <a:cxnLst/>
              <a:rect r="r" b="b" t="t" l="l"/>
              <a:pathLst>
                <a:path h="201549" w="259080">
                  <a:moveTo>
                    <a:pt x="240284" y="19939"/>
                  </a:moveTo>
                  <a:cubicBezTo>
                    <a:pt x="229235" y="8001"/>
                    <a:pt x="219329" y="0"/>
                    <a:pt x="207391" y="10922"/>
                  </a:cubicBezTo>
                  <a:lnTo>
                    <a:pt x="85598" y="123317"/>
                  </a:lnTo>
                  <a:lnTo>
                    <a:pt x="54864" y="88138"/>
                  </a:lnTo>
                  <a:cubicBezTo>
                    <a:pt x="44196" y="75946"/>
                    <a:pt x="33401" y="82931"/>
                    <a:pt x="21209" y="93599"/>
                  </a:cubicBezTo>
                  <a:cubicBezTo>
                    <a:pt x="9017" y="104267"/>
                    <a:pt x="0" y="114681"/>
                    <a:pt x="10668" y="126873"/>
                  </a:cubicBezTo>
                  <a:lnTo>
                    <a:pt x="68326" y="192913"/>
                  </a:lnTo>
                  <a:cubicBezTo>
                    <a:pt x="75311" y="200914"/>
                    <a:pt x="87503" y="201549"/>
                    <a:pt x="95250" y="194437"/>
                  </a:cubicBezTo>
                  <a:lnTo>
                    <a:pt x="247142" y="54229"/>
                  </a:lnTo>
                  <a:cubicBezTo>
                    <a:pt x="259080" y="43180"/>
                    <a:pt x="251206" y="31877"/>
                    <a:pt x="240157" y="20066"/>
                  </a:cubicBezTo>
                  <a:close/>
                </a:path>
              </a:pathLst>
            </a:custGeom>
            <a:solidFill>
              <a:srgbClr val="FFFFFF"/>
            </a:solidFill>
          </p:spPr>
        </p:sp>
      </p:grpSp>
      <p:grpSp>
        <p:nvGrpSpPr>
          <p:cNvPr name="Group 54" id="54"/>
          <p:cNvGrpSpPr>
            <a:grpSpLocks noChangeAspect="true"/>
          </p:cNvGrpSpPr>
          <p:nvPr/>
        </p:nvGrpSpPr>
        <p:grpSpPr>
          <a:xfrm rot="0">
            <a:off x="6357747" y="4901032"/>
            <a:ext cx="507587" cy="507644"/>
            <a:chOff x="0" y="0"/>
            <a:chExt cx="507594" cy="507644"/>
          </a:xfrm>
        </p:grpSpPr>
        <p:sp>
          <p:nvSpPr>
            <p:cNvPr name="Freeform 55" id="55"/>
            <p:cNvSpPr/>
            <p:nvPr/>
          </p:nvSpPr>
          <p:spPr>
            <a:xfrm flipH="false" flipV="false" rot="0">
              <a:off x="63500" y="63500"/>
              <a:ext cx="380619" cy="380619"/>
            </a:xfrm>
            <a:custGeom>
              <a:avLst/>
              <a:gdLst/>
              <a:ahLst/>
              <a:cxnLst/>
              <a:rect r="r" b="b" t="t" l="l"/>
              <a:pathLst>
                <a:path h="380619" w="380619">
                  <a:moveTo>
                    <a:pt x="190246" y="0"/>
                  </a:moveTo>
                  <a:cubicBezTo>
                    <a:pt x="87122" y="0"/>
                    <a:pt x="2921" y="82423"/>
                    <a:pt x="0" y="184785"/>
                  </a:cubicBezTo>
                  <a:lnTo>
                    <a:pt x="0" y="184785"/>
                  </a:lnTo>
                  <a:lnTo>
                    <a:pt x="0" y="195834"/>
                  </a:lnTo>
                  <a:cubicBezTo>
                    <a:pt x="2921" y="298069"/>
                    <a:pt x="86995" y="380492"/>
                    <a:pt x="189865" y="380619"/>
                  </a:cubicBezTo>
                  <a:lnTo>
                    <a:pt x="190627" y="380619"/>
                  </a:lnTo>
                  <a:cubicBezTo>
                    <a:pt x="295402" y="380365"/>
                    <a:pt x="380619" y="295148"/>
                    <a:pt x="380619" y="190373"/>
                  </a:cubicBezTo>
                  <a:cubicBezTo>
                    <a:pt x="380619" y="85344"/>
                    <a:pt x="295275" y="0"/>
                    <a:pt x="190246" y="0"/>
                  </a:cubicBezTo>
                  <a:close/>
                </a:path>
              </a:pathLst>
            </a:custGeom>
            <a:solidFill>
              <a:srgbClr val="86D008"/>
            </a:solidFill>
          </p:spPr>
        </p:sp>
        <p:sp>
          <p:nvSpPr>
            <p:cNvPr name="Freeform 56" id="56"/>
            <p:cNvSpPr/>
            <p:nvPr/>
          </p:nvSpPr>
          <p:spPr>
            <a:xfrm flipH="false" flipV="false" rot="0">
              <a:off x="184404" y="168910"/>
              <a:ext cx="259715" cy="272669"/>
            </a:xfrm>
            <a:custGeom>
              <a:avLst/>
              <a:gdLst/>
              <a:ahLst/>
              <a:cxnLst/>
              <a:rect r="r" b="b" t="t" l="l"/>
              <a:pathLst>
                <a:path h="272669" w="259715">
                  <a:moveTo>
                    <a:pt x="172085" y="0"/>
                  </a:moveTo>
                  <a:lnTo>
                    <a:pt x="0" y="172085"/>
                  </a:lnTo>
                  <a:lnTo>
                    <a:pt x="100584" y="272669"/>
                  </a:lnTo>
                  <a:cubicBezTo>
                    <a:pt x="189865" y="257937"/>
                    <a:pt x="258445" y="180721"/>
                    <a:pt x="259715" y="87630"/>
                  </a:cubicBezTo>
                  <a:lnTo>
                    <a:pt x="172085" y="0"/>
                  </a:lnTo>
                  <a:close/>
                </a:path>
              </a:pathLst>
            </a:custGeom>
            <a:solidFill>
              <a:srgbClr val="5DAD07"/>
            </a:solidFill>
          </p:spPr>
        </p:sp>
        <p:sp>
          <p:nvSpPr>
            <p:cNvPr name="Freeform 57" id="57"/>
            <p:cNvSpPr/>
            <p:nvPr/>
          </p:nvSpPr>
          <p:spPr>
            <a:xfrm flipH="false" flipV="false" rot="0">
              <a:off x="120015" y="152654"/>
              <a:ext cx="259080" cy="201549"/>
            </a:xfrm>
            <a:custGeom>
              <a:avLst/>
              <a:gdLst/>
              <a:ahLst/>
              <a:cxnLst/>
              <a:rect r="r" b="b" t="t" l="l"/>
              <a:pathLst>
                <a:path h="201549" w="259080">
                  <a:moveTo>
                    <a:pt x="240284" y="19939"/>
                  </a:moveTo>
                  <a:cubicBezTo>
                    <a:pt x="229235" y="8001"/>
                    <a:pt x="219329" y="0"/>
                    <a:pt x="207391" y="10922"/>
                  </a:cubicBezTo>
                  <a:lnTo>
                    <a:pt x="85598" y="123317"/>
                  </a:lnTo>
                  <a:lnTo>
                    <a:pt x="54864" y="88138"/>
                  </a:lnTo>
                  <a:cubicBezTo>
                    <a:pt x="44196" y="75946"/>
                    <a:pt x="33401" y="82931"/>
                    <a:pt x="21209" y="93599"/>
                  </a:cubicBezTo>
                  <a:cubicBezTo>
                    <a:pt x="9017" y="104267"/>
                    <a:pt x="0" y="114681"/>
                    <a:pt x="10668" y="126873"/>
                  </a:cubicBezTo>
                  <a:lnTo>
                    <a:pt x="68326" y="192913"/>
                  </a:lnTo>
                  <a:cubicBezTo>
                    <a:pt x="75311" y="200914"/>
                    <a:pt x="87503" y="201549"/>
                    <a:pt x="95250" y="194437"/>
                  </a:cubicBezTo>
                  <a:lnTo>
                    <a:pt x="247142" y="54229"/>
                  </a:lnTo>
                  <a:cubicBezTo>
                    <a:pt x="259080" y="43180"/>
                    <a:pt x="251206" y="31877"/>
                    <a:pt x="240157" y="20066"/>
                  </a:cubicBezTo>
                  <a:close/>
                </a:path>
              </a:pathLst>
            </a:custGeom>
            <a:solidFill>
              <a:srgbClr val="FFFFFF"/>
            </a:solidFill>
          </p:spPr>
        </p:sp>
      </p:grpSp>
      <p:sp>
        <p:nvSpPr>
          <p:cNvPr name="TextBox 58" id="58"/>
          <p:cNvSpPr txBox="true"/>
          <p:nvPr/>
        </p:nvSpPr>
        <p:spPr>
          <a:xfrm rot="0">
            <a:off x="1817227" y="387572"/>
            <a:ext cx="3994956" cy="520560"/>
          </a:xfrm>
          <a:prstGeom prst="rect">
            <a:avLst/>
          </a:prstGeom>
        </p:spPr>
        <p:txBody>
          <a:bodyPr anchor="t" rtlCol="false" tIns="0" lIns="0" bIns="0" rIns="0">
            <a:spAutoFit/>
          </a:bodyPr>
          <a:lstStyle/>
          <a:p>
            <a:pPr algn="l">
              <a:lnSpc>
                <a:spcPts val="4335"/>
              </a:lnSpc>
            </a:pPr>
            <a:r>
              <a:rPr lang="en-US" sz="3097" spc="390">
                <a:solidFill>
                  <a:srgbClr val="000000"/>
                </a:solidFill>
                <a:latin typeface="Bantayog"/>
                <a:ea typeface="Bantayog"/>
                <a:cs typeface="Bantayog"/>
                <a:sym typeface="Bantayog"/>
              </a:rPr>
              <a:t>lesson resources</a:t>
            </a:r>
          </a:p>
        </p:txBody>
      </p:sp>
      <p:sp>
        <p:nvSpPr>
          <p:cNvPr name="TextBox 59" id="59"/>
          <p:cNvSpPr txBox="true"/>
          <p:nvPr/>
        </p:nvSpPr>
        <p:spPr>
          <a:xfrm rot="0">
            <a:off x="797614" y="3384842"/>
            <a:ext cx="2300278" cy="1475594"/>
          </a:xfrm>
          <a:prstGeom prst="rect">
            <a:avLst/>
          </a:prstGeom>
        </p:spPr>
        <p:txBody>
          <a:bodyPr anchor="t" rtlCol="false" tIns="0" lIns="0" bIns="0" rIns="0">
            <a:spAutoFit/>
          </a:bodyPr>
          <a:lstStyle/>
          <a:p>
            <a:pPr algn="ctr">
              <a:lnSpc>
                <a:spcPts val="2322"/>
              </a:lnSpc>
            </a:pPr>
            <a:r>
              <a:rPr lang="en-US" sz="1698">
                <a:solidFill>
                  <a:srgbClr val="000000"/>
                </a:solidFill>
                <a:latin typeface="DejaVu Serif Bold"/>
                <a:ea typeface="DejaVu Serif Bold"/>
                <a:cs typeface="DejaVu Serif Bold"/>
                <a:sym typeface="DejaVu Serif Bold"/>
              </a:rPr>
              <a:t>I use the report button when I see comments that are inappropriate and could harm others.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422148" y="-63503"/>
            <a:ext cx="8041938" cy="10814304"/>
            <a:chOff x="0" y="0"/>
            <a:chExt cx="8041945" cy="10814304"/>
          </a:xfrm>
        </p:grpSpPr>
        <p:sp>
          <p:nvSpPr>
            <p:cNvPr name="Freeform 3" id="3"/>
            <p:cNvSpPr/>
            <p:nvPr/>
          </p:nvSpPr>
          <p:spPr>
            <a:xfrm flipH="false" flipV="false" rot="0">
              <a:off x="422148"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FFFFF"/>
            </a:solidFill>
          </p:spPr>
        </p:sp>
        <p:sp>
          <p:nvSpPr>
            <p:cNvPr name="Freeform 4" id="4"/>
            <p:cNvSpPr/>
            <p:nvPr/>
          </p:nvSpPr>
          <p:spPr>
            <a:xfrm flipH="false" flipV="false" rot="0">
              <a:off x="422148"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5F5EF"/>
            </a:solidFill>
          </p:spPr>
        </p:sp>
        <p:sp>
          <p:nvSpPr>
            <p:cNvPr name="Freeform 5" id="5"/>
            <p:cNvSpPr/>
            <p:nvPr/>
          </p:nvSpPr>
          <p:spPr>
            <a:xfrm flipH="false" flipV="false" rot="0">
              <a:off x="879729" y="1351280"/>
              <a:ext cx="6714490" cy="9027541"/>
            </a:xfrm>
            <a:custGeom>
              <a:avLst/>
              <a:gdLst/>
              <a:ahLst/>
              <a:cxnLst/>
              <a:rect r="r" b="b" t="t" l="l"/>
              <a:pathLst>
                <a:path h="9027541" w="6714490">
                  <a:moveTo>
                    <a:pt x="0" y="0"/>
                  </a:moveTo>
                  <a:lnTo>
                    <a:pt x="0" y="9027541"/>
                  </a:lnTo>
                  <a:lnTo>
                    <a:pt x="6714490" y="9027541"/>
                  </a:lnTo>
                  <a:lnTo>
                    <a:pt x="6714490" y="0"/>
                  </a:lnTo>
                  <a:close/>
                </a:path>
              </a:pathLst>
            </a:custGeom>
            <a:solidFill>
              <a:srgbClr val="FFEBEA"/>
            </a:solidFill>
          </p:spPr>
        </p:sp>
        <p:sp>
          <p:nvSpPr>
            <p:cNvPr name="Freeform 6" id="6"/>
            <p:cNvSpPr/>
            <p:nvPr/>
          </p:nvSpPr>
          <p:spPr>
            <a:xfrm flipH="false" flipV="false" rot="0">
              <a:off x="2061464" y="6908799"/>
              <a:ext cx="1080135" cy="1080262"/>
            </a:xfrm>
            <a:custGeom>
              <a:avLst/>
              <a:gdLst/>
              <a:ahLst/>
              <a:cxnLst/>
              <a:rect r="r" b="b" t="t" l="l"/>
              <a:pathLst>
                <a:path h="1080262" w="1080135">
                  <a:moveTo>
                    <a:pt x="47752" y="764922"/>
                  </a:moveTo>
                  <a:lnTo>
                    <a:pt x="0" y="726440"/>
                  </a:lnTo>
                  <a:lnTo>
                    <a:pt x="726440" y="0"/>
                  </a:lnTo>
                  <a:cubicBezTo>
                    <a:pt x="778129" y="64644"/>
                    <a:pt x="833628" y="127127"/>
                    <a:pt x="893445" y="186818"/>
                  </a:cubicBezTo>
                  <a:cubicBezTo>
                    <a:pt x="953008" y="246381"/>
                    <a:pt x="1015492" y="302007"/>
                    <a:pt x="1080135" y="353949"/>
                  </a:cubicBezTo>
                  <a:lnTo>
                    <a:pt x="353822" y="1080262"/>
                  </a:lnTo>
                  <a:cubicBezTo>
                    <a:pt x="342900" y="1063244"/>
                    <a:pt x="330073" y="1047115"/>
                    <a:pt x="315341" y="1032510"/>
                  </a:cubicBezTo>
                  <a:lnTo>
                    <a:pt x="47752" y="764921"/>
                  </a:lnTo>
                </a:path>
              </a:pathLst>
            </a:custGeom>
            <a:solidFill>
              <a:srgbClr val="D9D9D9"/>
            </a:solidFill>
          </p:spPr>
        </p:sp>
        <p:sp>
          <p:nvSpPr>
            <p:cNvPr name="Freeform 7" id="7"/>
            <p:cNvSpPr/>
            <p:nvPr/>
          </p:nvSpPr>
          <p:spPr>
            <a:xfrm flipH="false" flipV="false" rot="0">
              <a:off x="1177544" y="7656068"/>
              <a:ext cx="1217041" cy="1798701"/>
            </a:xfrm>
            <a:custGeom>
              <a:avLst/>
              <a:gdLst/>
              <a:ahLst/>
              <a:cxnLst/>
              <a:rect r="r" b="b" t="t" l="l"/>
              <a:pathLst>
                <a:path h="1798701" w="1217041">
                  <a:moveTo>
                    <a:pt x="727329" y="0"/>
                  </a:moveTo>
                  <a:cubicBezTo>
                    <a:pt x="668020" y="0"/>
                    <a:pt x="612267" y="23114"/>
                    <a:pt x="570230" y="65024"/>
                  </a:cubicBezTo>
                  <a:lnTo>
                    <a:pt x="0" y="635381"/>
                  </a:lnTo>
                  <a:lnTo>
                    <a:pt x="0" y="1798701"/>
                  </a:lnTo>
                  <a:lnTo>
                    <a:pt x="1151890" y="646683"/>
                  </a:lnTo>
                  <a:cubicBezTo>
                    <a:pt x="1193800" y="604774"/>
                    <a:pt x="1217041" y="549020"/>
                    <a:pt x="1217041" y="489712"/>
                  </a:cubicBezTo>
                  <a:cubicBezTo>
                    <a:pt x="1217041" y="430403"/>
                    <a:pt x="1193927" y="374650"/>
                    <a:pt x="1151890" y="332613"/>
                  </a:cubicBezTo>
                  <a:lnTo>
                    <a:pt x="884301" y="65024"/>
                  </a:lnTo>
                  <a:cubicBezTo>
                    <a:pt x="842391" y="23114"/>
                    <a:pt x="786638" y="0"/>
                    <a:pt x="727329" y="0"/>
                  </a:cubicBezTo>
                  <a:close/>
                </a:path>
              </a:pathLst>
            </a:custGeom>
            <a:solidFill>
              <a:srgbClr val="D9D9D9"/>
            </a:solidFill>
          </p:spPr>
        </p:sp>
        <p:sp>
          <p:nvSpPr>
            <p:cNvPr name="Freeform 8" id="8"/>
            <p:cNvSpPr/>
            <p:nvPr/>
          </p:nvSpPr>
          <p:spPr>
            <a:xfrm flipH="false" flipV="false" rot="0">
              <a:off x="2147824" y="3306826"/>
              <a:ext cx="4808601" cy="4383277"/>
            </a:xfrm>
            <a:custGeom>
              <a:avLst/>
              <a:gdLst/>
              <a:ahLst/>
              <a:cxnLst/>
              <a:rect r="r" b="b" t="t" l="l"/>
              <a:pathLst>
                <a:path h="4383277" w="4808601">
                  <a:moveTo>
                    <a:pt x="2404237" y="401447"/>
                  </a:moveTo>
                  <a:cubicBezTo>
                    <a:pt x="2882392" y="401447"/>
                    <a:pt x="3331972" y="587629"/>
                    <a:pt x="3670046" y="925703"/>
                  </a:cubicBezTo>
                  <a:cubicBezTo>
                    <a:pt x="4368038" y="1623695"/>
                    <a:pt x="4368038" y="2759456"/>
                    <a:pt x="3670046" y="3457448"/>
                  </a:cubicBezTo>
                  <a:cubicBezTo>
                    <a:pt x="3331972" y="3795649"/>
                    <a:pt x="2882392" y="3981704"/>
                    <a:pt x="2404237" y="3981704"/>
                  </a:cubicBezTo>
                  <a:cubicBezTo>
                    <a:pt x="1926082" y="3981704"/>
                    <a:pt x="1476502" y="3795523"/>
                    <a:pt x="1138301" y="3457448"/>
                  </a:cubicBezTo>
                  <a:cubicBezTo>
                    <a:pt x="800100" y="3119373"/>
                    <a:pt x="614045" y="2669794"/>
                    <a:pt x="614045" y="2191512"/>
                  </a:cubicBezTo>
                  <a:cubicBezTo>
                    <a:pt x="614045" y="1713230"/>
                    <a:pt x="800227" y="1263777"/>
                    <a:pt x="1138301" y="925703"/>
                  </a:cubicBezTo>
                  <a:cubicBezTo>
                    <a:pt x="1476375" y="587629"/>
                    <a:pt x="1925955" y="401447"/>
                    <a:pt x="2404237" y="401447"/>
                  </a:cubicBezTo>
                  <a:close/>
                  <a:moveTo>
                    <a:pt x="2404237" y="0"/>
                  </a:moveTo>
                  <a:cubicBezTo>
                    <a:pt x="1818767" y="0"/>
                    <a:pt x="1268476" y="228092"/>
                    <a:pt x="854583" y="641985"/>
                  </a:cubicBezTo>
                  <a:cubicBezTo>
                    <a:pt x="0" y="1496441"/>
                    <a:pt x="0" y="2886964"/>
                    <a:pt x="854583" y="3741420"/>
                  </a:cubicBezTo>
                  <a:cubicBezTo>
                    <a:pt x="1268476" y="4155313"/>
                    <a:pt x="1818894" y="4383277"/>
                    <a:pt x="2404364" y="4383277"/>
                  </a:cubicBezTo>
                  <a:cubicBezTo>
                    <a:pt x="2989707" y="4383277"/>
                    <a:pt x="3540125" y="4155312"/>
                    <a:pt x="3954018" y="3741420"/>
                  </a:cubicBezTo>
                  <a:cubicBezTo>
                    <a:pt x="4808601" y="2886964"/>
                    <a:pt x="4808601" y="1496441"/>
                    <a:pt x="3954018" y="641985"/>
                  </a:cubicBezTo>
                  <a:cubicBezTo>
                    <a:pt x="3540125" y="228092"/>
                    <a:pt x="2989707" y="0"/>
                    <a:pt x="2404364" y="0"/>
                  </a:cubicBezTo>
                  <a:close/>
                </a:path>
              </a:pathLst>
            </a:custGeom>
            <a:solidFill>
              <a:srgbClr val="D9D9D9"/>
            </a:solidFill>
          </p:spPr>
        </p:sp>
        <p:sp>
          <p:nvSpPr>
            <p:cNvPr name="Freeform 9" id="9"/>
            <p:cNvSpPr/>
            <p:nvPr/>
          </p:nvSpPr>
          <p:spPr>
            <a:xfrm flipH="false" flipV="false" rot="0">
              <a:off x="2829052" y="3775202"/>
              <a:ext cx="3613404" cy="3446272"/>
            </a:xfrm>
            <a:custGeom>
              <a:avLst/>
              <a:gdLst/>
              <a:ahLst/>
              <a:cxnLst/>
              <a:rect r="r" b="b" t="t" l="l"/>
              <a:pathLst>
                <a:path h="3446272" w="3613404">
                  <a:moveTo>
                    <a:pt x="84328" y="1723263"/>
                  </a:moveTo>
                  <a:cubicBezTo>
                    <a:pt x="84328" y="1285494"/>
                    <a:pt x="254889" y="874014"/>
                    <a:pt x="564388" y="564515"/>
                  </a:cubicBezTo>
                  <a:cubicBezTo>
                    <a:pt x="873887" y="255016"/>
                    <a:pt x="1285367" y="84582"/>
                    <a:pt x="1723136" y="84582"/>
                  </a:cubicBezTo>
                  <a:cubicBezTo>
                    <a:pt x="2160905" y="84582"/>
                    <a:pt x="2572258" y="255016"/>
                    <a:pt x="2881884" y="564515"/>
                  </a:cubicBezTo>
                  <a:cubicBezTo>
                    <a:pt x="3191509" y="874014"/>
                    <a:pt x="3361943" y="1285494"/>
                    <a:pt x="3361943" y="1723263"/>
                  </a:cubicBezTo>
                  <a:cubicBezTo>
                    <a:pt x="3361943" y="2161032"/>
                    <a:pt x="3191509" y="2572385"/>
                    <a:pt x="2881884" y="2882011"/>
                  </a:cubicBezTo>
                  <a:cubicBezTo>
                    <a:pt x="2572385" y="3191510"/>
                    <a:pt x="2160905" y="3361944"/>
                    <a:pt x="1723136" y="3361944"/>
                  </a:cubicBezTo>
                  <a:cubicBezTo>
                    <a:pt x="1285367" y="3361944"/>
                    <a:pt x="873887" y="3191510"/>
                    <a:pt x="564388" y="2882011"/>
                  </a:cubicBezTo>
                  <a:cubicBezTo>
                    <a:pt x="254889" y="2572512"/>
                    <a:pt x="84455" y="2161032"/>
                    <a:pt x="84455" y="1723263"/>
                  </a:cubicBezTo>
                  <a:close/>
                  <a:moveTo>
                    <a:pt x="0" y="1723136"/>
                  </a:moveTo>
                  <a:cubicBezTo>
                    <a:pt x="0" y="2183384"/>
                    <a:pt x="179197" y="2616073"/>
                    <a:pt x="504571" y="2941574"/>
                  </a:cubicBezTo>
                  <a:cubicBezTo>
                    <a:pt x="830072" y="3267075"/>
                    <a:pt x="1262761" y="3446272"/>
                    <a:pt x="1723009" y="3446272"/>
                  </a:cubicBezTo>
                  <a:cubicBezTo>
                    <a:pt x="2183257" y="3446272"/>
                    <a:pt x="2615946" y="3267075"/>
                    <a:pt x="2941447" y="2941574"/>
                  </a:cubicBezTo>
                  <a:cubicBezTo>
                    <a:pt x="3613404" y="2269744"/>
                    <a:pt x="3613404" y="1176528"/>
                    <a:pt x="2941447" y="504698"/>
                  </a:cubicBezTo>
                  <a:cubicBezTo>
                    <a:pt x="2615946" y="179197"/>
                    <a:pt x="2183257" y="0"/>
                    <a:pt x="1723009" y="0"/>
                  </a:cubicBezTo>
                  <a:cubicBezTo>
                    <a:pt x="1262761" y="0"/>
                    <a:pt x="830072" y="179197"/>
                    <a:pt x="504571" y="504698"/>
                  </a:cubicBezTo>
                  <a:cubicBezTo>
                    <a:pt x="179197" y="830199"/>
                    <a:pt x="0" y="1262888"/>
                    <a:pt x="0" y="1723136"/>
                  </a:cubicBezTo>
                </a:path>
              </a:pathLst>
            </a:custGeom>
            <a:solidFill>
              <a:srgbClr val="D9D9D9"/>
            </a:solidFill>
          </p:spPr>
        </p:sp>
        <p:sp>
          <p:nvSpPr>
            <p:cNvPr name="Freeform 10" id="10"/>
            <p:cNvSpPr/>
            <p:nvPr/>
          </p:nvSpPr>
          <p:spPr>
            <a:xfrm flipH="false" flipV="false" rot="0">
              <a:off x="5107178" y="5225542"/>
              <a:ext cx="449834" cy="429006"/>
            </a:xfrm>
            <a:custGeom>
              <a:avLst/>
              <a:gdLst/>
              <a:ahLst/>
              <a:cxnLst/>
              <a:rect r="r" b="b" t="t" l="l"/>
              <a:pathLst>
                <a:path h="429006" w="449834">
                  <a:moveTo>
                    <a:pt x="214503" y="0"/>
                  </a:moveTo>
                  <a:cubicBezTo>
                    <a:pt x="271780" y="0"/>
                    <a:pt x="325628" y="22352"/>
                    <a:pt x="366141" y="62865"/>
                  </a:cubicBezTo>
                  <a:cubicBezTo>
                    <a:pt x="449834" y="146431"/>
                    <a:pt x="449834" y="282448"/>
                    <a:pt x="366141" y="366141"/>
                  </a:cubicBezTo>
                  <a:cubicBezTo>
                    <a:pt x="325755" y="406654"/>
                    <a:pt x="271780" y="429006"/>
                    <a:pt x="214503" y="429006"/>
                  </a:cubicBezTo>
                  <a:cubicBezTo>
                    <a:pt x="157226" y="429006"/>
                    <a:pt x="103378" y="406654"/>
                    <a:pt x="62865" y="366141"/>
                  </a:cubicBezTo>
                  <a:cubicBezTo>
                    <a:pt x="22352" y="325628"/>
                    <a:pt x="0" y="271780"/>
                    <a:pt x="0" y="214503"/>
                  </a:cubicBezTo>
                  <a:cubicBezTo>
                    <a:pt x="0" y="157226"/>
                    <a:pt x="22352" y="103378"/>
                    <a:pt x="62738" y="62865"/>
                  </a:cubicBezTo>
                  <a:cubicBezTo>
                    <a:pt x="103124" y="22352"/>
                    <a:pt x="157099" y="0"/>
                    <a:pt x="214503" y="0"/>
                  </a:cubicBezTo>
                </a:path>
              </a:pathLst>
            </a:custGeom>
            <a:solidFill>
              <a:srgbClr val="D9D9D9"/>
            </a:solidFill>
          </p:spPr>
        </p:sp>
        <p:sp>
          <p:nvSpPr>
            <p:cNvPr name="Freeform 11" id="11"/>
            <p:cNvSpPr/>
            <p:nvPr/>
          </p:nvSpPr>
          <p:spPr>
            <a:xfrm flipH="false" flipV="false" rot="0">
              <a:off x="4682236" y="5363337"/>
              <a:ext cx="168148" cy="159893"/>
            </a:xfrm>
            <a:custGeom>
              <a:avLst/>
              <a:gdLst/>
              <a:ahLst/>
              <a:cxnLst/>
              <a:rect r="r" b="b" t="t" l="l"/>
              <a:pathLst>
                <a:path h="159893" w="168148">
                  <a:moveTo>
                    <a:pt x="84074" y="0"/>
                  </a:moveTo>
                  <a:cubicBezTo>
                    <a:pt x="104648" y="0"/>
                    <a:pt x="123825" y="8001"/>
                    <a:pt x="138303" y="22479"/>
                  </a:cubicBezTo>
                  <a:cubicBezTo>
                    <a:pt x="168148" y="52324"/>
                    <a:pt x="168148" y="101092"/>
                    <a:pt x="138303" y="130810"/>
                  </a:cubicBezTo>
                  <a:cubicBezTo>
                    <a:pt x="109347" y="159893"/>
                    <a:pt x="58801" y="159893"/>
                    <a:pt x="29845" y="130810"/>
                  </a:cubicBezTo>
                  <a:cubicBezTo>
                    <a:pt x="0" y="100965"/>
                    <a:pt x="0" y="52324"/>
                    <a:pt x="29845" y="22479"/>
                  </a:cubicBezTo>
                  <a:cubicBezTo>
                    <a:pt x="44323" y="8001"/>
                    <a:pt x="63627" y="0"/>
                    <a:pt x="84073" y="0"/>
                  </a:cubicBezTo>
                </a:path>
              </a:pathLst>
            </a:custGeom>
            <a:solidFill>
              <a:srgbClr val="D9D9D9"/>
            </a:solidFill>
          </p:spPr>
        </p:sp>
        <p:sp>
          <p:nvSpPr>
            <p:cNvPr name="Freeform 12" id="12"/>
            <p:cNvSpPr/>
            <p:nvPr/>
          </p:nvSpPr>
          <p:spPr>
            <a:xfrm flipH="false" flipV="false" rot="0">
              <a:off x="879729" y="407797"/>
              <a:ext cx="6714490" cy="736600"/>
            </a:xfrm>
            <a:custGeom>
              <a:avLst/>
              <a:gdLst/>
              <a:ahLst/>
              <a:cxnLst/>
              <a:rect r="r" b="b" t="t" l="l"/>
              <a:pathLst>
                <a:path h="736600" w="6714490">
                  <a:moveTo>
                    <a:pt x="0" y="0"/>
                  </a:moveTo>
                  <a:lnTo>
                    <a:pt x="0" y="736600"/>
                  </a:lnTo>
                  <a:lnTo>
                    <a:pt x="6714490" y="736600"/>
                  </a:lnTo>
                  <a:lnTo>
                    <a:pt x="6714490" y="0"/>
                  </a:lnTo>
                  <a:close/>
                </a:path>
              </a:pathLst>
            </a:custGeom>
            <a:solidFill>
              <a:srgbClr val="FFEBEA"/>
            </a:solidFill>
          </p:spPr>
        </p:sp>
      </p:grpSp>
      <p:sp>
        <p:nvSpPr>
          <p:cNvPr name="Freeform 13" id="13"/>
          <p:cNvSpPr/>
          <p:nvPr/>
        </p:nvSpPr>
        <p:spPr>
          <a:xfrm flipH="false" flipV="false" rot="0">
            <a:off x="5388635" y="8671608"/>
            <a:ext cx="1779632" cy="1779632"/>
          </a:xfrm>
          <a:custGeom>
            <a:avLst/>
            <a:gdLst/>
            <a:ahLst/>
            <a:cxnLst/>
            <a:rect r="r" b="b" t="t" l="l"/>
            <a:pathLst>
              <a:path h="1779632" w="1779632">
                <a:moveTo>
                  <a:pt x="0" y="0"/>
                </a:moveTo>
                <a:lnTo>
                  <a:pt x="1779632" y="0"/>
                </a:lnTo>
                <a:lnTo>
                  <a:pt x="1779632" y="1779632"/>
                </a:lnTo>
                <a:lnTo>
                  <a:pt x="0" y="1779632"/>
                </a:lnTo>
                <a:lnTo>
                  <a:pt x="0" y="0"/>
                </a:lnTo>
                <a:close/>
              </a:path>
            </a:pathLst>
          </a:custGeom>
          <a:blipFill>
            <a:blip r:embed="rId2"/>
            <a:stretch>
              <a:fillRect l="0" t="0" r="0" b="0"/>
            </a:stretch>
          </a:blipFill>
        </p:spPr>
      </p:sp>
      <p:sp>
        <p:nvSpPr>
          <p:cNvPr name="Freeform 14" id="14"/>
          <p:cNvSpPr/>
          <p:nvPr/>
        </p:nvSpPr>
        <p:spPr>
          <a:xfrm flipH="false" flipV="false" rot="0">
            <a:off x="3910994" y="7330021"/>
            <a:ext cx="2759859" cy="1817703"/>
          </a:xfrm>
          <a:custGeom>
            <a:avLst/>
            <a:gdLst/>
            <a:ahLst/>
            <a:cxnLst/>
            <a:rect r="r" b="b" t="t" l="l"/>
            <a:pathLst>
              <a:path h="1817703" w="2759859">
                <a:moveTo>
                  <a:pt x="0" y="0"/>
                </a:moveTo>
                <a:lnTo>
                  <a:pt x="2759859" y="0"/>
                </a:lnTo>
                <a:lnTo>
                  <a:pt x="2759859" y="1817703"/>
                </a:lnTo>
                <a:lnTo>
                  <a:pt x="0" y="1817703"/>
                </a:lnTo>
                <a:lnTo>
                  <a:pt x="0" y="0"/>
                </a:lnTo>
                <a:close/>
              </a:path>
            </a:pathLst>
          </a:custGeom>
          <a:blipFill>
            <a:blip r:embed="rId3"/>
            <a:stretch>
              <a:fillRect l="-3757" t="-14153" r="-17966" b="-8359"/>
            </a:stretch>
          </a:blipFill>
        </p:spPr>
      </p:sp>
      <p:grpSp>
        <p:nvGrpSpPr>
          <p:cNvPr name="Group 15" id="15"/>
          <p:cNvGrpSpPr>
            <a:grpSpLocks noChangeAspect="true"/>
          </p:cNvGrpSpPr>
          <p:nvPr/>
        </p:nvGrpSpPr>
        <p:grpSpPr>
          <a:xfrm rot="0">
            <a:off x="580711" y="1684706"/>
            <a:ext cx="2239718" cy="1999231"/>
            <a:chOff x="0" y="0"/>
            <a:chExt cx="2239721" cy="1999234"/>
          </a:xfrm>
        </p:grpSpPr>
        <p:sp>
          <p:nvSpPr>
            <p:cNvPr name="Freeform 16" id="16"/>
            <p:cNvSpPr/>
            <p:nvPr/>
          </p:nvSpPr>
          <p:spPr>
            <a:xfrm flipH="false" flipV="false" rot="0">
              <a:off x="747776" y="65659"/>
              <a:ext cx="1423670" cy="1868170"/>
            </a:xfrm>
            <a:custGeom>
              <a:avLst/>
              <a:gdLst/>
              <a:ahLst/>
              <a:cxnLst/>
              <a:rect r="r" b="b" t="t" l="l"/>
              <a:pathLst>
                <a:path h="1868170" w="1423670">
                  <a:moveTo>
                    <a:pt x="0" y="34417"/>
                  </a:moveTo>
                  <a:lnTo>
                    <a:pt x="0" y="1833753"/>
                  </a:lnTo>
                  <a:cubicBezTo>
                    <a:pt x="0" y="1855470"/>
                    <a:pt x="24257" y="1868170"/>
                    <a:pt x="42418" y="1856105"/>
                  </a:cubicBezTo>
                  <a:lnTo>
                    <a:pt x="1407287" y="956437"/>
                  </a:lnTo>
                  <a:cubicBezTo>
                    <a:pt x="1423670" y="945515"/>
                    <a:pt x="1423670" y="922020"/>
                    <a:pt x="1407287" y="911098"/>
                  </a:cubicBezTo>
                  <a:lnTo>
                    <a:pt x="42418" y="11430"/>
                  </a:lnTo>
                  <a:cubicBezTo>
                    <a:pt x="24257" y="0"/>
                    <a:pt x="0" y="12700"/>
                    <a:pt x="0" y="34417"/>
                  </a:cubicBezTo>
                  <a:close/>
                </a:path>
              </a:pathLst>
            </a:custGeom>
            <a:solidFill>
              <a:srgbClr val="0E7066"/>
            </a:solidFill>
          </p:spPr>
        </p:sp>
        <p:sp>
          <p:nvSpPr>
            <p:cNvPr name="Freeform 17" id="17"/>
            <p:cNvSpPr/>
            <p:nvPr/>
          </p:nvSpPr>
          <p:spPr>
            <a:xfrm flipH="false" flipV="false" rot="0">
              <a:off x="739140" y="61468"/>
              <a:ext cx="1437132" cy="1874266"/>
            </a:xfrm>
            <a:custGeom>
              <a:avLst/>
              <a:gdLst/>
              <a:ahLst/>
              <a:cxnLst/>
              <a:rect r="r" b="b" t="t" l="l"/>
              <a:pathLst>
                <a:path h="1874266" w="1437132">
                  <a:moveTo>
                    <a:pt x="35814" y="1874266"/>
                  </a:moveTo>
                  <a:lnTo>
                    <a:pt x="24257" y="1872996"/>
                  </a:lnTo>
                  <a:cubicBezTo>
                    <a:pt x="6731" y="1863344"/>
                    <a:pt x="0" y="1851787"/>
                    <a:pt x="0" y="1837944"/>
                  </a:cubicBezTo>
                  <a:lnTo>
                    <a:pt x="0" y="38608"/>
                  </a:lnTo>
                  <a:cubicBezTo>
                    <a:pt x="0" y="25273"/>
                    <a:pt x="7239" y="13208"/>
                    <a:pt x="18796" y="6604"/>
                  </a:cubicBezTo>
                  <a:cubicBezTo>
                    <a:pt x="30861" y="0"/>
                    <a:pt x="44831" y="508"/>
                    <a:pt x="55753" y="8382"/>
                  </a:cubicBezTo>
                  <a:lnTo>
                    <a:pt x="1420749" y="908050"/>
                  </a:lnTo>
                  <a:cubicBezTo>
                    <a:pt x="1431036" y="914654"/>
                    <a:pt x="1437132" y="926211"/>
                    <a:pt x="1437132" y="938276"/>
                  </a:cubicBezTo>
                  <a:cubicBezTo>
                    <a:pt x="1437132" y="950341"/>
                    <a:pt x="1431036" y="961898"/>
                    <a:pt x="1420749" y="968502"/>
                  </a:cubicBezTo>
                  <a:lnTo>
                    <a:pt x="55880" y="1868170"/>
                  </a:lnTo>
                  <a:cubicBezTo>
                    <a:pt x="49784" y="1871853"/>
                    <a:pt x="43180" y="1874266"/>
                    <a:pt x="35941" y="1874266"/>
                  </a:cubicBezTo>
                  <a:close/>
                  <a:moveTo>
                    <a:pt x="35814" y="20574"/>
                  </a:moveTo>
                  <a:lnTo>
                    <a:pt x="29718" y="21209"/>
                  </a:lnTo>
                  <a:cubicBezTo>
                    <a:pt x="21209" y="26035"/>
                    <a:pt x="17653" y="32131"/>
                    <a:pt x="17653" y="38735"/>
                  </a:cubicBezTo>
                  <a:lnTo>
                    <a:pt x="17653" y="1837944"/>
                  </a:lnTo>
                  <a:cubicBezTo>
                    <a:pt x="17653" y="1844548"/>
                    <a:pt x="21336" y="1850644"/>
                    <a:pt x="27305" y="1853692"/>
                  </a:cubicBezTo>
                  <a:lnTo>
                    <a:pt x="40005" y="1856740"/>
                  </a:lnTo>
                  <a:lnTo>
                    <a:pt x="1411097" y="953389"/>
                  </a:lnTo>
                  <a:cubicBezTo>
                    <a:pt x="1416558" y="949706"/>
                    <a:pt x="1418971" y="944372"/>
                    <a:pt x="1418971" y="938276"/>
                  </a:cubicBezTo>
                  <a:lnTo>
                    <a:pt x="1415923" y="926846"/>
                  </a:lnTo>
                  <a:lnTo>
                    <a:pt x="46101" y="23495"/>
                  </a:lnTo>
                  <a:cubicBezTo>
                    <a:pt x="43053" y="21717"/>
                    <a:pt x="39497" y="20447"/>
                    <a:pt x="35814" y="20447"/>
                  </a:cubicBezTo>
                  <a:close/>
                </a:path>
              </a:pathLst>
            </a:custGeom>
            <a:solidFill>
              <a:srgbClr val="F7F9F9"/>
            </a:solidFill>
          </p:spPr>
        </p:sp>
        <p:sp>
          <p:nvSpPr>
            <p:cNvPr name="Freeform 18" id="18"/>
            <p:cNvSpPr/>
            <p:nvPr/>
          </p:nvSpPr>
          <p:spPr>
            <a:xfrm flipH="false" flipV="false" rot="0">
              <a:off x="72644" y="370205"/>
              <a:ext cx="1260729" cy="1259078"/>
            </a:xfrm>
            <a:custGeom>
              <a:avLst/>
              <a:gdLst/>
              <a:ahLst/>
              <a:cxnLst/>
              <a:rect r="r" b="b" t="t" l="l"/>
              <a:pathLst>
                <a:path h="1259078" w="1260729">
                  <a:moveTo>
                    <a:pt x="1260729" y="629539"/>
                  </a:moveTo>
                  <a:lnTo>
                    <a:pt x="1257681" y="691261"/>
                  </a:lnTo>
                  <a:cubicBezTo>
                    <a:pt x="1255649" y="711835"/>
                    <a:pt x="1252601" y="732155"/>
                    <a:pt x="1248664" y="752348"/>
                  </a:cubicBezTo>
                  <a:lnTo>
                    <a:pt x="1233678" y="812292"/>
                  </a:lnTo>
                  <a:cubicBezTo>
                    <a:pt x="1227709" y="831977"/>
                    <a:pt x="1220724" y="851408"/>
                    <a:pt x="1212850" y="870458"/>
                  </a:cubicBezTo>
                  <a:lnTo>
                    <a:pt x="1186434" y="926338"/>
                  </a:lnTo>
                  <a:cubicBezTo>
                    <a:pt x="1176655" y="944499"/>
                    <a:pt x="1166114" y="962152"/>
                    <a:pt x="1154684" y="979297"/>
                  </a:cubicBezTo>
                  <a:lnTo>
                    <a:pt x="1117854" y="1028954"/>
                  </a:lnTo>
                  <a:cubicBezTo>
                    <a:pt x="1104773" y="1044829"/>
                    <a:pt x="1090930" y="1060196"/>
                    <a:pt x="1076325" y="1074674"/>
                  </a:cubicBezTo>
                  <a:lnTo>
                    <a:pt x="1030478" y="1116203"/>
                  </a:lnTo>
                  <a:cubicBezTo>
                    <a:pt x="1014476" y="1129284"/>
                    <a:pt x="997966" y="1141603"/>
                    <a:pt x="980821" y="1153033"/>
                  </a:cubicBezTo>
                  <a:lnTo>
                    <a:pt x="927735" y="1184783"/>
                  </a:lnTo>
                  <a:cubicBezTo>
                    <a:pt x="909574" y="1194562"/>
                    <a:pt x="890905" y="1203325"/>
                    <a:pt x="871855" y="1211199"/>
                  </a:cubicBezTo>
                  <a:lnTo>
                    <a:pt x="813562" y="1232027"/>
                  </a:lnTo>
                  <a:cubicBezTo>
                    <a:pt x="793750" y="1237996"/>
                    <a:pt x="773811" y="1243076"/>
                    <a:pt x="753618" y="1247013"/>
                  </a:cubicBezTo>
                  <a:lnTo>
                    <a:pt x="692404" y="1256030"/>
                  </a:lnTo>
                  <a:cubicBezTo>
                    <a:pt x="671830" y="1258062"/>
                    <a:pt x="651256" y="1259078"/>
                    <a:pt x="630555" y="1259078"/>
                  </a:cubicBezTo>
                  <a:lnTo>
                    <a:pt x="568706" y="1256030"/>
                  </a:lnTo>
                  <a:cubicBezTo>
                    <a:pt x="548132" y="1253998"/>
                    <a:pt x="527812" y="1250950"/>
                    <a:pt x="507492" y="1247013"/>
                  </a:cubicBezTo>
                  <a:lnTo>
                    <a:pt x="447548" y="1232027"/>
                  </a:lnTo>
                  <a:cubicBezTo>
                    <a:pt x="427736" y="1226058"/>
                    <a:pt x="408432" y="1219073"/>
                    <a:pt x="389255" y="1211199"/>
                  </a:cubicBezTo>
                  <a:lnTo>
                    <a:pt x="333375" y="1184783"/>
                  </a:lnTo>
                  <a:cubicBezTo>
                    <a:pt x="315214" y="1175004"/>
                    <a:pt x="297434" y="1164463"/>
                    <a:pt x="280289" y="1153033"/>
                  </a:cubicBezTo>
                  <a:lnTo>
                    <a:pt x="230632" y="1116203"/>
                  </a:lnTo>
                  <a:cubicBezTo>
                    <a:pt x="214630" y="1103122"/>
                    <a:pt x="199390" y="1089279"/>
                    <a:pt x="184785" y="1074674"/>
                  </a:cubicBezTo>
                  <a:lnTo>
                    <a:pt x="143256" y="1028954"/>
                  </a:lnTo>
                  <a:cubicBezTo>
                    <a:pt x="130175" y="1013079"/>
                    <a:pt x="117856" y="996442"/>
                    <a:pt x="106426" y="979297"/>
                  </a:cubicBezTo>
                  <a:lnTo>
                    <a:pt x="74676" y="926338"/>
                  </a:lnTo>
                  <a:cubicBezTo>
                    <a:pt x="64897" y="908177"/>
                    <a:pt x="56134" y="889508"/>
                    <a:pt x="48260" y="870458"/>
                  </a:cubicBezTo>
                  <a:lnTo>
                    <a:pt x="27051" y="812292"/>
                  </a:lnTo>
                  <a:cubicBezTo>
                    <a:pt x="21082" y="792607"/>
                    <a:pt x="16002" y="772541"/>
                    <a:pt x="12065" y="752348"/>
                  </a:cubicBezTo>
                  <a:lnTo>
                    <a:pt x="3048" y="691261"/>
                  </a:lnTo>
                  <a:cubicBezTo>
                    <a:pt x="1016" y="670687"/>
                    <a:pt x="0" y="650240"/>
                    <a:pt x="0" y="629539"/>
                  </a:cubicBezTo>
                  <a:lnTo>
                    <a:pt x="3048" y="567817"/>
                  </a:lnTo>
                  <a:cubicBezTo>
                    <a:pt x="5080" y="547243"/>
                    <a:pt x="8128" y="526923"/>
                    <a:pt x="12065" y="506730"/>
                  </a:cubicBezTo>
                  <a:lnTo>
                    <a:pt x="27051" y="446786"/>
                  </a:lnTo>
                  <a:cubicBezTo>
                    <a:pt x="33020" y="427101"/>
                    <a:pt x="40005" y="407670"/>
                    <a:pt x="47879" y="388620"/>
                  </a:cubicBezTo>
                  <a:lnTo>
                    <a:pt x="74295" y="332740"/>
                  </a:lnTo>
                  <a:cubicBezTo>
                    <a:pt x="84074" y="314579"/>
                    <a:pt x="94615" y="296926"/>
                    <a:pt x="106045" y="279781"/>
                  </a:cubicBezTo>
                  <a:lnTo>
                    <a:pt x="142875" y="230124"/>
                  </a:lnTo>
                  <a:cubicBezTo>
                    <a:pt x="155956" y="214249"/>
                    <a:pt x="169799" y="198882"/>
                    <a:pt x="184404" y="184404"/>
                  </a:cubicBezTo>
                  <a:lnTo>
                    <a:pt x="230251" y="142875"/>
                  </a:lnTo>
                  <a:cubicBezTo>
                    <a:pt x="246253" y="129794"/>
                    <a:pt x="262763" y="117475"/>
                    <a:pt x="279908" y="106045"/>
                  </a:cubicBezTo>
                  <a:lnTo>
                    <a:pt x="332994" y="74295"/>
                  </a:lnTo>
                  <a:cubicBezTo>
                    <a:pt x="351155" y="64516"/>
                    <a:pt x="369824" y="55753"/>
                    <a:pt x="388874" y="47879"/>
                  </a:cubicBezTo>
                  <a:lnTo>
                    <a:pt x="447167" y="27051"/>
                  </a:lnTo>
                  <a:cubicBezTo>
                    <a:pt x="466979" y="21082"/>
                    <a:pt x="486918" y="16002"/>
                    <a:pt x="507111" y="12065"/>
                  </a:cubicBezTo>
                  <a:lnTo>
                    <a:pt x="568325" y="3048"/>
                  </a:lnTo>
                  <a:cubicBezTo>
                    <a:pt x="588899" y="1016"/>
                    <a:pt x="609473" y="0"/>
                    <a:pt x="630174" y="0"/>
                  </a:cubicBezTo>
                  <a:lnTo>
                    <a:pt x="692023" y="3048"/>
                  </a:lnTo>
                  <a:cubicBezTo>
                    <a:pt x="712597" y="5080"/>
                    <a:pt x="732917" y="8128"/>
                    <a:pt x="753237" y="12065"/>
                  </a:cubicBezTo>
                  <a:lnTo>
                    <a:pt x="813181" y="27051"/>
                  </a:lnTo>
                  <a:cubicBezTo>
                    <a:pt x="832993" y="33020"/>
                    <a:pt x="852297" y="40005"/>
                    <a:pt x="871474" y="47879"/>
                  </a:cubicBezTo>
                  <a:lnTo>
                    <a:pt x="927354" y="74295"/>
                  </a:lnTo>
                  <a:cubicBezTo>
                    <a:pt x="945515" y="84074"/>
                    <a:pt x="963295" y="94615"/>
                    <a:pt x="980440" y="106045"/>
                  </a:cubicBezTo>
                  <a:lnTo>
                    <a:pt x="1030097" y="142875"/>
                  </a:lnTo>
                  <a:cubicBezTo>
                    <a:pt x="1046099" y="155956"/>
                    <a:pt x="1061339" y="169799"/>
                    <a:pt x="1075944" y="184404"/>
                  </a:cubicBezTo>
                  <a:lnTo>
                    <a:pt x="1117473" y="230124"/>
                  </a:lnTo>
                  <a:cubicBezTo>
                    <a:pt x="1130554" y="245999"/>
                    <a:pt x="1142873" y="262636"/>
                    <a:pt x="1154303" y="279781"/>
                  </a:cubicBezTo>
                  <a:lnTo>
                    <a:pt x="1186053" y="332740"/>
                  </a:lnTo>
                  <a:cubicBezTo>
                    <a:pt x="1195832" y="350901"/>
                    <a:pt x="1204595" y="369570"/>
                    <a:pt x="1212469" y="388620"/>
                  </a:cubicBezTo>
                  <a:lnTo>
                    <a:pt x="1233297" y="446786"/>
                  </a:lnTo>
                  <a:cubicBezTo>
                    <a:pt x="1239266" y="466471"/>
                    <a:pt x="1244346" y="486537"/>
                    <a:pt x="1248283" y="506730"/>
                  </a:cubicBezTo>
                  <a:lnTo>
                    <a:pt x="1257300" y="567817"/>
                  </a:lnTo>
                  <a:cubicBezTo>
                    <a:pt x="1259332" y="588391"/>
                    <a:pt x="1260348" y="608838"/>
                    <a:pt x="1260348" y="629539"/>
                  </a:cubicBezTo>
                  <a:close/>
                </a:path>
              </a:pathLst>
            </a:custGeom>
            <a:solidFill>
              <a:srgbClr val="0E7066"/>
            </a:solidFill>
          </p:spPr>
        </p:sp>
        <p:sp>
          <p:nvSpPr>
            <p:cNvPr name="Freeform 19" id="19"/>
            <p:cNvSpPr/>
            <p:nvPr/>
          </p:nvSpPr>
          <p:spPr>
            <a:xfrm flipH="false" flipV="false" rot="0">
              <a:off x="63500" y="361315"/>
              <a:ext cx="1278890" cy="1276985"/>
            </a:xfrm>
            <a:custGeom>
              <a:avLst/>
              <a:gdLst/>
              <a:ahLst/>
              <a:cxnLst/>
              <a:rect r="r" b="b" t="t" l="l"/>
              <a:pathLst>
                <a:path h="1276985" w="1278890">
                  <a:moveTo>
                    <a:pt x="639445" y="17526"/>
                  </a:moveTo>
                  <a:cubicBezTo>
                    <a:pt x="982218" y="17526"/>
                    <a:pt x="1260729" y="296291"/>
                    <a:pt x="1260729" y="637921"/>
                  </a:cubicBezTo>
                  <a:cubicBezTo>
                    <a:pt x="1260729" y="980186"/>
                    <a:pt x="982218" y="1258316"/>
                    <a:pt x="639445" y="1258316"/>
                  </a:cubicBezTo>
                  <a:cubicBezTo>
                    <a:pt x="296672" y="1258316"/>
                    <a:pt x="18161" y="980059"/>
                    <a:pt x="18161" y="637921"/>
                  </a:cubicBezTo>
                  <a:cubicBezTo>
                    <a:pt x="18161" y="295783"/>
                    <a:pt x="296672" y="17526"/>
                    <a:pt x="639445" y="17526"/>
                  </a:cubicBezTo>
                  <a:close/>
                  <a:moveTo>
                    <a:pt x="639445" y="0"/>
                  </a:moveTo>
                  <a:cubicBezTo>
                    <a:pt x="287020" y="0"/>
                    <a:pt x="0" y="286512"/>
                    <a:pt x="0" y="638302"/>
                  </a:cubicBezTo>
                  <a:lnTo>
                    <a:pt x="0" y="638302"/>
                  </a:lnTo>
                  <a:lnTo>
                    <a:pt x="0" y="638683"/>
                  </a:lnTo>
                  <a:cubicBezTo>
                    <a:pt x="127" y="990473"/>
                    <a:pt x="287147" y="1276985"/>
                    <a:pt x="639445" y="1276985"/>
                  </a:cubicBezTo>
                  <a:cubicBezTo>
                    <a:pt x="992505" y="1276985"/>
                    <a:pt x="1278890" y="990346"/>
                    <a:pt x="1278890" y="638556"/>
                  </a:cubicBezTo>
                  <a:cubicBezTo>
                    <a:pt x="1278890" y="286766"/>
                    <a:pt x="991870" y="0"/>
                    <a:pt x="639445" y="0"/>
                  </a:cubicBezTo>
                  <a:close/>
                </a:path>
              </a:pathLst>
            </a:custGeom>
            <a:solidFill>
              <a:srgbClr val="F7F9F9"/>
            </a:solidFill>
          </p:spPr>
        </p:sp>
        <p:sp>
          <p:nvSpPr>
            <p:cNvPr name="Freeform 20" id="20"/>
            <p:cNvSpPr/>
            <p:nvPr/>
          </p:nvSpPr>
          <p:spPr>
            <a:xfrm flipH="false" flipV="false" rot="0">
              <a:off x="573405" y="575310"/>
              <a:ext cx="297307" cy="771525"/>
            </a:xfrm>
            <a:custGeom>
              <a:avLst/>
              <a:gdLst/>
              <a:ahLst/>
              <a:cxnLst/>
              <a:rect r="r" b="b" t="t" l="l"/>
              <a:pathLst>
                <a:path h="771525" w="297307">
                  <a:moveTo>
                    <a:pt x="0" y="89535"/>
                  </a:moveTo>
                  <a:lnTo>
                    <a:pt x="184023" y="0"/>
                  </a:lnTo>
                  <a:lnTo>
                    <a:pt x="202184" y="0"/>
                  </a:lnTo>
                  <a:lnTo>
                    <a:pt x="202184" y="637921"/>
                  </a:lnTo>
                  <a:cubicBezTo>
                    <a:pt x="202184" y="680212"/>
                    <a:pt x="203962" y="706882"/>
                    <a:pt x="207645" y="717169"/>
                  </a:cubicBezTo>
                  <a:cubicBezTo>
                    <a:pt x="211328" y="727456"/>
                    <a:pt x="218567" y="735330"/>
                    <a:pt x="229489" y="741299"/>
                  </a:cubicBezTo>
                  <a:cubicBezTo>
                    <a:pt x="240411" y="746760"/>
                    <a:pt x="263398" y="749808"/>
                    <a:pt x="297307" y="750951"/>
                  </a:cubicBezTo>
                  <a:lnTo>
                    <a:pt x="297307" y="771525"/>
                  </a:lnTo>
                  <a:lnTo>
                    <a:pt x="12700" y="771525"/>
                  </a:lnTo>
                  <a:lnTo>
                    <a:pt x="12700" y="750951"/>
                  </a:lnTo>
                  <a:cubicBezTo>
                    <a:pt x="48387" y="750316"/>
                    <a:pt x="71374" y="747268"/>
                    <a:pt x="81788" y="741934"/>
                  </a:cubicBezTo>
                  <a:cubicBezTo>
                    <a:pt x="92202" y="736600"/>
                    <a:pt x="99314" y="729234"/>
                    <a:pt x="103632" y="720217"/>
                  </a:cubicBezTo>
                  <a:cubicBezTo>
                    <a:pt x="107950" y="711200"/>
                    <a:pt x="109728" y="683895"/>
                    <a:pt x="109728" y="638556"/>
                  </a:cubicBezTo>
                  <a:lnTo>
                    <a:pt x="109728" y="230378"/>
                  </a:lnTo>
                  <a:cubicBezTo>
                    <a:pt x="109728" y="175387"/>
                    <a:pt x="107950" y="140335"/>
                    <a:pt x="104267" y="124587"/>
                  </a:cubicBezTo>
                  <a:cubicBezTo>
                    <a:pt x="101854" y="112522"/>
                    <a:pt x="97028" y="104013"/>
                    <a:pt x="90297" y="98552"/>
                  </a:cubicBezTo>
                  <a:cubicBezTo>
                    <a:pt x="83566" y="93091"/>
                    <a:pt x="75184" y="90043"/>
                    <a:pt x="65532" y="90043"/>
                  </a:cubicBezTo>
                  <a:cubicBezTo>
                    <a:pt x="51562" y="90043"/>
                    <a:pt x="32893" y="96139"/>
                    <a:pt x="8001" y="107569"/>
                  </a:cubicBezTo>
                  <a:lnTo>
                    <a:pt x="127" y="89408"/>
                  </a:lnTo>
                  <a:close/>
                </a:path>
              </a:pathLst>
            </a:custGeom>
            <a:solidFill>
              <a:srgbClr val="F5F6F6"/>
            </a:solidFill>
          </p:spPr>
        </p:sp>
        <p:sp>
          <p:nvSpPr>
            <p:cNvPr name="Freeform 21" id="21"/>
            <p:cNvSpPr/>
            <p:nvPr/>
          </p:nvSpPr>
          <p:spPr>
            <a:xfrm flipH="false" flipV="false" rot="0">
              <a:off x="747776" y="65659"/>
              <a:ext cx="1423670" cy="1868170"/>
            </a:xfrm>
            <a:custGeom>
              <a:avLst/>
              <a:gdLst/>
              <a:ahLst/>
              <a:cxnLst/>
              <a:rect r="r" b="b" t="t" l="l"/>
              <a:pathLst>
                <a:path h="1868170" w="1423670">
                  <a:moveTo>
                    <a:pt x="0" y="34417"/>
                  </a:moveTo>
                  <a:lnTo>
                    <a:pt x="0" y="1833753"/>
                  </a:lnTo>
                  <a:cubicBezTo>
                    <a:pt x="0" y="1855470"/>
                    <a:pt x="24257" y="1868170"/>
                    <a:pt x="42418" y="1856105"/>
                  </a:cubicBezTo>
                  <a:lnTo>
                    <a:pt x="1407287" y="956437"/>
                  </a:lnTo>
                  <a:cubicBezTo>
                    <a:pt x="1423670" y="945515"/>
                    <a:pt x="1423670" y="922020"/>
                    <a:pt x="1407287" y="911098"/>
                  </a:cubicBezTo>
                  <a:lnTo>
                    <a:pt x="42418" y="11430"/>
                  </a:lnTo>
                  <a:cubicBezTo>
                    <a:pt x="24257" y="0"/>
                    <a:pt x="0" y="12700"/>
                    <a:pt x="0" y="34417"/>
                  </a:cubicBezTo>
                  <a:close/>
                </a:path>
              </a:pathLst>
            </a:custGeom>
            <a:solidFill>
              <a:srgbClr val="F3B61B"/>
            </a:solidFill>
          </p:spPr>
        </p:sp>
        <p:sp>
          <p:nvSpPr>
            <p:cNvPr name="Freeform 22" id="22"/>
            <p:cNvSpPr/>
            <p:nvPr/>
          </p:nvSpPr>
          <p:spPr>
            <a:xfrm flipH="false" flipV="false" rot="0">
              <a:off x="739140" y="61468"/>
              <a:ext cx="1437132" cy="1874266"/>
            </a:xfrm>
            <a:custGeom>
              <a:avLst/>
              <a:gdLst/>
              <a:ahLst/>
              <a:cxnLst/>
              <a:rect r="r" b="b" t="t" l="l"/>
              <a:pathLst>
                <a:path h="1874266" w="1437132">
                  <a:moveTo>
                    <a:pt x="35814" y="1874266"/>
                  </a:moveTo>
                  <a:lnTo>
                    <a:pt x="24257" y="1872996"/>
                  </a:lnTo>
                  <a:cubicBezTo>
                    <a:pt x="6731" y="1863344"/>
                    <a:pt x="0" y="1851787"/>
                    <a:pt x="0" y="1837944"/>
                  </a:cubicBezTo>
                  <a:lnTo>
                    <a:pt x="0" y="38608"/>
                  </a:lnTo>
                  <a:cubicBezTo>
                    <a:pt x="0" y="25273"/>
                    <a:pt x="7239" y="13208"/>
                    <a:pt x="18796" y="6604"/>
                  </a:cubicBezTo>
                  <a:cubicBezTo>
                    <a:pt x="30861" y="0"/>
                    <a:pt x="44831" y="508"/>
                    <a:pt x="55753" y="8382"/>
                  </a:cubicBezTo>
                  <a:lnTo>
                    <a:pt x="1420749" y="908050"/>
                  </a:lnTo>
                  <a:cubicBezTo>
                    <a:pt x="1431036" y="914654"/>
                    <a:pt x="1437132" y="926211"/>
                    <a:pt x="1437132" y="938276"/>
                  </a:cubicBezTo>
                  <a:cubicBezTo>
                    <a:pt x="1437132" y="950341"/>
                    <a:pt x="1431036" y="961898"/>
                    <a:pt x="1420749" y="968502"/>
                  </a:cubicBezTo>
                  <a:lnTo>
                    <a:pt x="55880" y="1868170"/>
                  </a:lnTo>
                  <a:cubicBezTo>
                    <a:pt x="49784" y="1871853"/>
                    <a:pt x="43180" y="1874266"/>
                    <a:pt x="35941" y="1874266"/>
                  </a:cubicBezTo>
                  <a:close/>
                  <a:moveTo>
                    <a:pt x="35814" y="20574"/>
                  </a:moveTo>
                  <a:lnTo>
                    <a:pt x="29718" y="21209"/>
                  </a:lnTo>
                  <a:cubicBezTo>
                    <a:pt x="21209" y="26035"/>
                    <a:pt x="17653" y="32131"/>
                    <a:pt x="17653" y="38735"/>
                  </a:cubicBezTo>
                  <a:lnTo>
                    <a:pt x="17653" y="1837944"/>
                  </a:lnTo>
                  <a:cubicBezTo>
                    <a:pt x="17653" y="1844548"/>
                    <a:pt x="21336" y="1850644"/>
                    <a:pt x="27305" y="1853692"/>
                  </a:cubicBezTo>
                  <a:lnTo>
                    <a:pt x="40005" y="1856740"/>
                  </a:lnTo>
                  <a:lnTo>
                    <a:pt x="1411097" y="953389"/>
                  </a:lnTo>
                  <a:cubicBezTo>
                    <a:pt x="1416558" y="949706"/>
                    <a:pt x="1418971" y="944372"/>
                    <a:pt x="1418971" y="938276"/>
                  </a:cubicBezTo>
                  <a:lnTo>
                    <a:pt x="1415923" y="926846"/>
                  </a:lnTo>
                  <a:lnTo>
                    <a:pt x="46101" y="23495"/>
                  </a:lnTo>
                  <a:cubicBezTo>
                    <a:pt x="43053" y="21717"/>
                    <a:pt x="39497" y="20447"/>
                    <a:pt x="35814" y="20447"/>
                  </a:cubicBezTo>
                  <a:close/>
                </a:path>
              </a:pathLst>
            </a:custGeom>
            <a:solidFill>
              <a:srgbClr val="FCFCFB"/>
            </a:solidFill>
          </p:spPr>
        </p:sp>
        <p:sp>
          <p:nvSpPr>
            <p:cNvPr name="Freeform 23" id="23"/>
            <p:cNvSpPr/>
            <p:nvPr/>
          </p:nvSpPr>
          <p:spPr>
            <a:xfrm flipH="false" flipV="false" rot="0">
              <a:off x="72644" y="370205"/>
              <a:ext cx="1260729" cy="1259078"/>
            </a:xfrm>
            <a:custGeom>
              <a:avLst/>
              <a:gdLst/>
              <a:ahLst/>
              <a:cxnLst/>
              <a:rect r="r" b="b" t="t" l="l"/>
              <a:pathLst>
                <a:path h="1259078" w="1260729">
                  <a:moveTo>
                    <a:pt x="1260729" y="629539"/>
                  </a:moveTo>
                  <a:lnTo>
                    <a:pt x="1257681" y="691261"/>
                  </a:lnTo>
                  <a:cubicBezTo>
                    <a:pt x="1255649" y="711835"/>
                    <a:pt x="1252601" y="732155"/>
                    <a:pt x="1248664" y="752348"/>
                  </a:cubicBezTo>
                  <a:lnTo>
                    <a:pt x="1233678" y="812292"/>
                  </a:lnTo>
                  <a:cubicBezTo>
                    <a:pt x="1227709" y="831977"/>
                    <a:pt x="1220724" y="851408"/>
                    <a:pt x="1212850" y="870458"/>
                  </a:cubicBezTo>
                  <a:lnTo>
                    <a:pt x="1186434" y="926338"/>
                  </a:lnTo>
                  <a:cubicBezTo>
                    <a:pt x="1176655" y="944499"/>
                    <a:pt x="1166114" y="962152"/>
                    <a:pt x="1154684" y="979297"/>
                  </a:cubicBezTo>
                  <a:lnTo>
                    <a:pt x="1117854" y="1028954"/>
                  </a:lnTo>
                  <a:cubicBezTo>
                    <a:pt x="1104773" y="1044829"/>
                    <a:pt x="1090930" y="1060196"/>
                    <a:pt x="1076325" y="1074674"/>
                  </a:cubicBezTo>
                  <a:lnTo>
                    <a:pt x="1030478" y="1116203"/>
                  </a:lnTo>
                  <a:cubicBezTo>
                    <a:pt x="1014476" y="1129284"/>
                    <a:pt x="997966" y="1141603"/>
                    <a:pt x="980821" y="1153033"/>
                  </a:cubicBezTo>
                  <a:lnTo>
                    <a:pt x="927735" y="1184783"/>
                  </a:lnTo>
                  <a:cubicBezTo>
                    <a:pt x="909574" y="1194562"/>
                    <a:pt x="890905" y="1203325"/>
                    <a:pt x="871855" y="1211199"/>
                  </a:cubicBezTo>
                  <a:lnTo>
                    <a:pt x="813562" y="1232027"/>
                  </a:lnTo>
                  <a:cubicBezTo>
                    <a:pt x="793750" y="1237996"/>
                    <a:pt x="773811" y="1243076"/>
                    <a:pt x="753618" y="1247013"/>
                  </a:cubicBezTo>
                  <a:lnTo>
                    <a:pt x="692404" y="1256030"/>
                  </a:lnTo>
                  <a:cubicBezTo>
                    <a:pt x="671830" y="1258062"/>
                    <a:pt x="651256" y="1259078"/>
                    <a:pt x="630555" y="1259078"/>
                  </a:cubicBezTo>
                  <a:lnTo>
                    <a:pt x="568706" y="1256030"/>
                  </a:lnTo>
                  <a:cubicBezTo>
                    <a:pt x="548132" y="1253998"/>
                    <a:pt x="527812" y="1250950"/>
                    <a:pt x="507492" y="1247013"/>
                  </a:cubicBezTo>
                  <a:lnTo>
                    <a:pt x="447548" y="1232027"/>
                  </a:lnTo>
                  <a:cubicBezTo>
                    <a:pt x="427736" y="1226058"/>
                    <a:pt x="408432" y="1219073"/>
                    <a:pt x="389255" y="1211199"/>
                  </a:cubicBezTo>
                  <a:lnTo>
                    <a:pt x="333375" y="1184783"/>
                  </a:lnTo>
                  <a:cubicBezTo>
                    <a:pt x="315214" y="1175004"/>
                    <a:pt x="297434" y="1164463"/>
                    <a:pt x="280289" y="1153033"/>
                  </a:cubicBezTo>
                  <a:lnTo>
                    <a:pt x="230632" y="1116203"/>
                  </a:lnTo>
                  <a:cubicBezTo>
                    <a:pt x="214630" y="1103122"/>
                    <a:pt x="199390" y="1089279"/>
                    <a:pt x="184785" y="1074674"/>
                  </a:cubicBezTo>
                  <a:lnTo>
                    <a:pt x="143256" y="1028954"/>
                  </a:lnTo>
                  <a:cubicBezTo>
                    <a:pt x="130175" y="1013079"/>
                    <a:pt x="117856" y="996442"/>
                    <a:pt x="106426" y="979297"/>
                  </a:cubicBezTo>
                  <a:lnTo>
                    <a:pt x="74676" y="926338"/>
                  </a:lnTo>
                  <a:cubicBezTo>
                    <a:pt x="64897" y="908177"/>
                    <a:pt x="56134" y="889508"/>
                    <a:pt x="48260" y="870458"/>
                  </a:cubicBezTo>
                  <a:lnTo>
                    <a:pt x="27051" y="812292"/>
                  </a:lnTo>
                  <a:cubicBezTo>
                    <a:pt x="21082" y="792607"/>
                    <a:pt x="16002" y="772541"/>
                    <a:pt x="12065" y="752348"/>
                  </a:cubicBezTo>
                  <a:lnTo>
                    <a:pt x="3048" y="691261"/>
                  </a:lnTo>
                  <a:cubicBezTo>
                    <a:pt x="1016" y="670687"/>
                    <a:pt x="0" y="650240"/>
                    <a:pt x="0" y="629539"/>
                  </a:cubicBezTo>
                  <a:lnTo>
                    <a:pt x="3048" y="567817"/>
                  </a:lnTo>
                  <a:cubicBezTo>
                    <a:pt x="5080" y="547243"/>
                    <a:pt x="8128" y="526923"/>
                    <a:pt x="12065" y="506730"/>
                  </a:cubicBezTo>
                  <a:lnTo>
                    <a:pt x="27051" y="446786"/>
                  </a:lnTo>
                  <a:cubicBezTo>
                    <a:pt x="33020" y="427101"/>
                    <a:pt x="40005" y="407670"/>
                    <a:pt x="47879" y="388620"/>
                  </a:cubicBezTo>
                  <a:lnTo>
                    <a:pt x="74295" y="332740"/>
                  </a:lnTo>
                  <a:cubicBezTo>
                    <a:pt x="84074" y="314579"/>
                    <a:pt x="94615" y="296926"/>
                    <a:pt x="106045" y="279781"/>
                  </a:cubicBezTo>
                  <a:lnTo>
                    <a:pt x="142875" y="230124"/>
                  </a:lnTo>
                  <a:cubicBezTo>
                    <a:pt x="155956" y="214249"/>
                    <a:pt x="169799" y="198882"/>
                    <a:pt x="184404" y="184404"/>
                  </a:cubicBezTo>
                  <a:lnTo>
                    <a:pt x="230251" y="142875"/>
                  </a:lnTo>
                  <a:cubicBezTo>
                    <a:pt x="246253" y="129794"/>
                    <a:pt x="262763" y="117475"/>
                    <a:pt x="279908" y="106045"/>
                  </a:cubicBezTo>
                  <a:lnTo>
                    <a:pt x="332994" y="74295"/>
                  </a:lnTo>
                  <a:cubicBezTo>
                    <a:pt x="351155" y="64516"/>
                    <a:pt x="369824" y="55753"/>
                    <a:pt x="388874" y="47879"/>
                  </a:cubicBezTo>
                  <a:lnTo>
                    <a:pt x="447167" y="27051"/>
                  </a:lnTo>
                  <a:cubicBezTo>
                    <a:pt x="466979" y="21082"/>
                    <a:pt x="486918" y="16002"/>
                    <a:pt x="507111" y="12065"/>
                  </a:cubicBezTo>
                  <a:lnTo>
                    <a:pt x="568325" y="3048"/>
                  </a:lnTo>
                  <a:cubicBezTo>
                    <a:pt x="588899" y="1016"/>
                    <a:pt x="609473" y="0"/>
                    <a:pt x="630174" y="0"/>
                  </a:cubicBezTo>
                  <a:lnTo>
                    <a:pt x="692023" y="3048"/>
                  </a:lnTo>
                  <a:cubicBezTo>
                    <a:pt x="712597" y="5080"/>
                    <a:pt x="732917" y="8128"/>
                    <a:pt x="753237" y="12065"/>
                  </a:cubicBezTo>
                  <a:lnTo>
                    <a:pt x="813181" y="27051"/>
                  </a:lnTo>
                  <a:cubicBezTo>
                    <a:pt x="832993" y="33020"/>
                    <a:pt x="852297" y="40005"/>
                    <a:pt x="871474" y="47879"/>
                  </a:cubicBezTo>
                  <a:lnTo>
                    <a:pt x="927354" y="74295"/>
                  </a:lnTo>
                  <a:cubicBezTo>
                    <a:pt x="945515" y="84074"/>
                    <a:pt x="963295" y="94615"/>
                    <a:pt x="980440" y="106045"/>
                  </a:cubicBezTo>
                  <a:lnTo>
                    <a:pt x="1030097" y="142875"/>
                  </a:lnTo>
                  <a:cubicBezTo>
                    <a:pt x="1046099" y="155956"/>
                    <a:pt x="1061339" y="169799"/>
                    <a:pt x="1075944" y="184404"/>
                  </a:cubicBezTo>
                  <a:lnTo>
                    <a:pt x="1117473" y="230124"/>
                  </a:lnTo>
                  <a:cubicBezTo>
                    <a:pt x="1130554" y="245999"/>
                    <a:pt x="1142873" y="262636"/>
                    <a:pt x="1154303" y="279781"/>
                  </a:cubicBezTo>
                  <a:lnTo>
                    <a:pt x="1186053" y="332740"/>
                  </a:lnTo>
                  <a:cubicBezTo>
                    <a:pt x="1195832" y="350901"/>
                    <a:pt x="1204595" y="369570"/>
                    <a:pt x="1212469" y="388620"/>
                  </a:cubicBezTo>
                  <a:lnTo>
                    <a:pt x="1233297" y="446786"/>
                  </a:lnTo>
                  <a:cubicBezTo>
                    <a:pt x="1239266" y="466471"/>
                    <a:pt x="1244346" y="486537"/>
                    <a:pt x="1248283" y="506730"/>
                  </a:cubicBezTo>
                  <a:lnTo>
                    <a:pt x="1257300" y="567817"/>
                  </a:lnTo>
                  <a:cubicBezTo>
                    <a:pt x="1259332" y="588391"/>
                    <a:pt x="1260348" y="608838"/>
                    <a:pt x="1260348" y="629539"/>
                  </a:cubicBezTo>
                  <a:close/>
                </a:path>
              </a:pathLst>
            </a:custGeom>
            <a:solidFill>
              <a:srgbClr val="F3B61B"/>
            </a:solidFill>
          </p:spPr>
        </p:sp>
        <p:sp>
          <p:nvSpPr>
            <p:cNvPr name="Freeform 24" id="24"/>
            <p:cNvSpPr/>
            <p:nvPr/>
          </p:nvSpPr>
          <p:spPr>
            <a:xfrm flipH="false" flipV="false" rot="0">
              <a:off x="63500" y="361315"/>
              <a:ext cx="1278890" cy="1276985"/>
            </a:xfrm>
            <a:custGeom>
              <a:avLst/>
              <a:gdLst/>
              <a:ahLst/>
              <a:cxnLst/>
              <a:rect r="r" b="b" t="t" l="l"/>
              <a:pathLst>
                <a:path h="1276985" w="1278890">
                  <a:moveTo>
                    <a:pt x="639445" y="17526"/>
                  </a:moveTo>
                  <a:cubicBezTo>
                    <a:pt x="982218" y="17526"/>
                    <a:pt x="1260729" y="296291"/>
                    <a:pt x="1260729" y="637921"/>
                  </a:cubicBezTo>
                  <a:cubicBezTo>
                    <a:pt x="1260729" y="980186"/>
                    <a:pt x="982218" y="1258316"/>
                    <a:pt x="639445" y="1258316"/>
                  </a:cubicBezTo>
                  <a:cubicBezTo>
                    <a:pt x="296672" y="1258316"/>
                    <a:pt x="18161" y="980059"/>
                    <a:pt x="18161" y="637921"/>
                  </a:cubicBezTo>
                  <a:cubicBezTo>
                    <a:pt x="18161" y="295783"/>
                    <a:pt x="296672" y="17526"/>
                    <a:pt x="639445" y="17526"/>
                  </a:cubicBezTo>
                  <a:close/>
                  <a:moveTo>
                    <a:pt x="639445" y="0"/>
                  </a:moveTo>
                  <a:cubicBezTo>
                    <a:pt x="287020" y="0"/>
                    <a:pt x="0" y="286512"/>
                    <a:pt x="0" y="638302"/>
                  </a:cubicBezTo>
                  <a:lnTo>
                    <a:pt x="0" y="638302"/>
                  </a:lnTo>
                  <a:lnTo>
                    <a:pt x="0" y="638683"/>
                  </a:lnTo>
                  <a:cubicBezTo>
                    <a:pt x="127" y="990473"/>
                    <a:pt x="287147" y="1276985"/>
                    <a:pt x="639445" y="1276985"/>
                  </a:cubicBezTo>
                  <a:cubicBezTo>
                    <a:pt x="992505" y="1276985"/>
                    <a:pt x="1278890" y="990346"/>
                    <a:pt x="1278890" y="638556"/>
                  </a:cubicBezTo>
                  <a:cubicBezTo>
                    <a:pt x="1278890" y="286766"/>
                    <a:pt x="991870" y="0"/>
                    <a:pt x="639445" y="0"/>
                  </a:cubicBezTo>
                  <a:close/>
                </a:path>
              </a:pathLst>
            </a:custGeom>
            <a:solidFill>
              <a:srgbClr val="FCFCFB"/>
            </a:solidFill>
          </p:spPr>
        </p:sp>
        <p:sp>
          <p:nvSpPr>
            <p:cNvPr name="Freeform 25" id="25"/>
            <p:cNvSpPr/>
            <p:nvPr/>
          </p:nvSpPr>
          <p:spPr>
            <a:xfrm flipH="false" flipV="false" rot="0">
              <a:off x="573405" y="575310"/>
              <a:ext cx="297307" cy="771525"/>
            </a:xfrm>
            <a:custGeom>
              <a:avLst/>
              <a:gdLst/>
              <a:ahLst/>
              <a:cxnLst/>
              <a:rect r="r" b="b" t="t" l="l"/>
              <a:pathLst>
                <a:path h="771525" w="297307">
                  <a:moveTo>
                    <a:pt x="0" y="89535"/>
                  </a:moveTo>
                  <a:lnTo>
                    <a:pt x="184023" y="0"/>
                  </a:lnTo>
                  <a:lnTo>
                    <a:pt x="202184" y="0"/>
                  </a:lnTo>
                  <a:lnTo>
                    <a:pt x="202184" y="637921"/>
                  </a:lnTo>
                  <a:cubicBezTo>
                    <a:pt x="202184" y="680212"/>
                    <a:pt x="203962" y="706882"/>
                    <a:pt x="207645" y="717169"/>
                  </a:cubicBezTo>
                  <a:cubicBezTo>
                    <a:pt x="211328" y="727456"/>
                    <a:pt x="218567" y="735330"/>
                    <a:pt x="229489" y="741299"/>
                  </a:cubicBezTo>
                  <a:cubicBezTo>
                    <a:pt x="240411" y="746760"/>
                    <a:pt x="263398" y="749808"/>
                    <a:pt x="297307" y="750951"/>
                  </a:cubicBezTo>
                  <a:lnTo>
                    <a:pt x="297307" y="771525"/>
                  </a:lnTo>
                  <a:lnTo>
                    <a:pt x="12700" y="771525"/>
                  </a:lnTo>
                  <a:lnTo>
                    <a:pt x="12700" y="750951"/>
                  </a:lnTo>
                  <a:cubicBezTo>
                    <a:pt x="48387" y="750316"/>
                    <a:pt x="71374" y="747268"/>
                    <a:pt x="81788" y="741934"/>
                  </a:cubicBezTo>
                  <a:cubicBezTo>
                    <a:pt x="92202" y="736600"/>
                    <a:pt x="99314" y="729234"/>
                    <a:pt x="103632" y="720217"/>
                  </a:cubicBezTo>
                  <a:cubicBezTo>
                    <a:pt x="107950" y="711200"/>
                    <a:pt x="109728" y="683895"/>
                    <a:pt x="109728" y="638556"/>
                  </a:cubicBezTo>
                  <a:lnTo>
                    <a:pt x="109728" y="230378"/>
                  </a:lnTo>
                  <a:cubicBezTo>
                    <a:pt x="109728" y="175387"/>
                    <a:pt x="107950" y="140335"/>
                    <a:pt x="104267" y="124587"/>
                  </a:cubicBezTo>
                  <a:cubicBezTo>
                    <a:pt x="101854" y="112522"/>
                    <a:pt x="97028" y="104013"/>
                    <a:pt x="90297" y="98552"/>
                  </a:cubicBezTo>
                  <a:cubicBezTo>
                    <a:pt x="83566" y="93091"/>
                    <a:pt x="75184" y="90043"/>
                    <a:pt x="65532" y="90043"/>
                  </a:cubicBezTo>
                  <a:cubicBezTo>
                    <a:pt x="51562" y="90043"/>
                    <a:pt x="32893" y="96139"/>
                    <a:pt x="8001" y="107569"/>
                  </a:cubicBezTo>
                  <a:lnTo>
                    <a:pt x="127" y="89408"/>
                  </a:lnTo>
                  <a:close/>
                </a:path>
              </a:pathLst>
            </a:custGeom>
            <a:solidFill>
              <a:srgbClr val="F5F6F6"/>
            </a:solidFill>
          </p:spPr>
        </p:sp>
      </p:grpSp>
      <p:grpSp>
        <p:nvGrpSpPr>
          <p:cNvPr name="Group 26" id="26"/>
          <p:cNvGrpSpPr>
            <a:grpSpLocks noChangeAspect="true"/>
          </p:cNvGrpSpPr>
          <p:nvPr/>
        </p:nvGrpSpPr>
        <p:grpSpPr>
          <a:xfrm rot="0">
            <a:off x="692058" y="5037439"/>
            <a:ext cx="2334463" cy="2085280"/>
            <a:chOff x="0" y="0"/>
            <a:chExt cx="2334463" cy="2085276"/>
          </a:xfrm>
        </p:grpSpPr>
        <p:sp>
          <p:nvSpPr>
            <p:cNvPr name="Freeform 27" id="27"/>
            <p:cNvSpPr/>
            <p:nvPr/>
          </p:nvSpPr>
          <p:spPr>
            <a:xfrm flipH="false" flipV="false" rot="0">
              <a:off x="778383" y="65659"/>
              <a:ext cx="1487551" cy="1954276"/>
            </a:xfrm>
            <a:custGeom>
              <a:avLst/>
              <a:gdLst/>
              <a:ahLst/>
              <a:cxnLst/>
              <a:rect r="r" b="b" t="t" l="l"/>
              <a:pathLst>
                <a:path h="1954276" w="1487551">
                  <a:moveTo>
                    <a:pt x="0" y="36195"/>
                  </a:moveTo>
                  <a:lnTo>
                    <a:pt x="0" y="1918208"/>
                  </a:lnTo>
                  <a:cubicBezTo>
                    <a:pt x="0" y="1940941"/>
                    <a:pt x="25273" y="1954276"/>
                    <a:pt x="44323" y="1941576"/>
                  </a:cubicBezTo>
                  <a:lnTo>
                    <a:pt x="1470406" y="1000506"/>
                  </a:lnTo>
                  <a:cubicBezTo>
                    <a:pt x="1487551" y="989076"/>
                    <a:pt x="1487551" y="964438"/>
                    <a:pt x="1470406" y="953135"/>
                  </a:cubicBezTo>
                  <a:lnTo>
                    <a:pt x="44323" y="12065"/>
                  </a:lnTo>
                  <a:cubicBezTo>
                    <a:pt x="25400" y="0"/>
                    <a:pt x="0" y="13335"/>
                    <a:pt x="0" y="36068"/>
                  </a:cubicBezTo>
                  <a:close/>
                </a:path>
              </a:pathLst>
            </a:custGeom>
            <a:solidFill>
              <a:srgbClr val="F3B61B"/>
            </a:solidFill>
          </p:spPr>
        </p:sp>
        <p:sp>
          <p:nvSpPr>
            <p:cNvPr name="Freeform 28" id="28"/>
            <p:cNvSpPr/>
            <p:nvPr/>
          </p:nvSpPr>
          <p:spPr>
            <a:xfrm flipH="false" flipV="false" rot="0">
              <a:off x="769620" y="61341"/>
              <a:ext cx="1501394" cy="1960499"/>
            </a:xfrm>
            <a:custGeom>
              <a:avLst/>
              <a:gdLst/>
              <a:ahLst/>
              <a:cxnLst/>
              <a:rect r="r" b="b" t="t" l="l"/>
              <a:pathLst>
                <a:path h="1960499" w="1501394">
                  <a:moveTo>
                    <a:pt x="37338" y="1960372"/>
                  </a:moveTo>
                  <a:lnTo>
                    <a:pt x="25273" y="1959102"/>
                  </a:lnTo>
                  <a:cubicBezTo>
                    <a:pt x="6985" y="1948942"/>
                    <a:pt x="0" y="1937004"/>
                    <a:pt x="0" y="1922399"/>
                  </a:cubicBezTo>
                  <a:lnTo>
                    <a:pt x="0" y="40513"/>
                  </a:lnTo>
                  <a:cubicBezTo>
                    <a:pt x="0" y="26543"/>
                    <a:pt x="7620" y="13970"/>
                    <a:pt x="19558" y="6985"/>
                  </a:cubicBezTo>
                  <a:cubicBezTo>
                    <a:pt x="32258" y="0"/>
                    <a:pt x="46736" y="635"/>
                    <a:pt x="58166" y="8890"/>
                  </a:cubicBezTo>
                  <a:lnTo>
                    <a:pt x="1484249" y="949960"/>
                  </a:lnTo>
                  <a:cubicBezTo>
                    <a:pt x="1495044" y="956945"/>
                    <a:pt x="1501394" y="968883"/>
                    <a:pt x="1501394" y="981583"/>
                  </a:cubicBezTo>
                  <a:cubicBezTo>
                    <a:pt x="1501394" y="994283"/>
                    <a:pt x="1495044" y="1006221"/>
                    <a:pt x="1484249" y="1013206"/>
                  </a:cubicBezTo>
                  <a:lnTo>
                    <a:pt x="58166" y="1954149"/>
                  </a:lnTo>
                  <a:cubicBezTo>
                    <a:pt x="51816" y="1957959"/>
                    <a:pt x="44831" y="1960499"/>
                    <a:pt x="37338" y="1960499"/>
                  </a:cubicBezTo>
                  <a:close/>
                  <a:moveTo>
                    <a:pt x="37338" y="21463"/>
                  </a:moveTo>
                  <a:lnTo>
                    <a:pt x="30988" y="22098"/>
                  </a:lnTo>
                  <a:cubicBezTo>
                    <a:pt x="22098" y="27178"/>
                    <a:pt x="18288" y="33528"/>
                    <a:pt x="18288" y="40386"/>
                  </a:cubicBezTo>
                  <a:lnTo>
                    <a:pt x="18288" y="1922526"/>
                  </a:lnTo>
                  <a:cubicBezTo>
                    <a:pt x="18288" y="1929511"/>
                    <a:pt x="22098" y="1935861"/>
                    <a:pt x="28448" y="1938909"/>
                  </a:cubicBezTo>
                  <a:lnTo>
                    <a:pt x="41783" y="1942084"/>
                  </a:lnTo>
                  <a:lnTo>
                    <a:pt x="1474089" y="997331"/>
                  </a:lnTo>
                  <a:cubicBezTo>
                    <a:pt x="1479804" y="993521"/>
                    <a:pt x="1482344" y="987806"/>
                    <a:pt x="1482344" y="981583"/>
                  </a:cubicBezTo>
                  <a:lnTo>
                    <a:pt x="1479169" y="969518"/>
                  </a:lnTo>
                  <a:lnTo>
                    <a:pt x="48006" y="24638"/>
                  </a:lnTo>
                  <a:cubicBezTo>
                    <a:pt x="44831" y="22733"/>
                    <a:pt x="41021" y="21463"/>
                    <a:pt x="37211" y="21463"/>
                  </a:cubicBezTo>
                  <a:close/>
                </a:path>
              </a:pathLst>
            </a:custGeom>
            <a:solidFill>
              <a:srgbClr val="FCFCFB"/>
            </a:solidFill>
          </p:spPr>
        </p:sp>
        <p:sp>
          <p:nvSpPr>
            <p:cNvPr name="Freeform 29" id="29"/>
            <p:cNvSpPr/>
            <p:nvPr/>
          </p:nvSpPr>
          <p:spPr>
            <a:xfrm flipH="false" flipV="false" rot="0">
              <a:off x="73025" y="384429"/>
              <a:ext cx="1317498" cy="1316863"/>
            </a:xfrm>
            <a:custGeom>
              <a:avLst/>
              <a:gdLst/>
              <a:ahLst/>
              <a:cxnLst/>
              <a:rect r="r" b="b" t="t" l="l"/>
              <a:pathLst>
                <a:path h="1316863" w="1317498">
                  <a:moveTo>
                    <a:pt x="1317244" y="658368"/>
                  </a:moveTo>
                  <a:lnTo>
                    <a:pt x="1314069" y="722884"/>
                  </a:lnTo>
                  <a:cubicBezTo>
                    <a:pt x="1311910" y="744347"/>
                    <a:pt x="1308735" y="765683"/>
                    <a:pt x="1304544" y="786765"/>
                  </a:cubicBezTo>
                  <a:lnTo>
                    <a:pt x="1288796" y="849376"/>
                  </a:lnTo>
                  <a:cubicBezTo>
                    <a:pt x="1282573" y="869950"/>
                    <a:pt x="1275334" y="890270"/>
                    <a:pt x="1267079" y="910209"/>
                  </a:cubicBezTo>
                  <a:lnTo>
                    <a:pt x="1239393" y="968629"/>
                  </a:lnTo>
                  <a:cubicBezTo>
                    <a:pt x="1229233" y="987679"/>
                    <a:pt x="1218184" y="1006094"/>
                    <a:pt x="1206119" y="1024001"/>
                  </a:cubicBezTo>
                  <a:lnTo>
                    <a:pt x="1167765" y="1076071"/>
                  </a:lnTo>
                  <a:cubicBezTo>
                    <a:pt x="1154049" y="1092708"/>
                    <a:pt x="1139571" y="1108710"/>
                    <a:pt x="1124331" y="1123950"/>
                  </a:cubicBezTo>
                  <a:lnTo>
                    <a:pt x="1076452" y="1167384"/>
                  </a:lnTo>
                  <a:cubicBezTo>
                    <a:pt x="1059815" y="1181100"/>
                    <a:pt x="1042416" y="1193927"/>
                    <a:pt x="1024509" y="1205865"/>
                  </a:cubicBezTo>
                  <a:lnTo>
                    <a:pt x="969010" y="1239139"/>
                  </a:lnTo>
                  <a:cubicBezTo>
                    <a:pt x="949960" y="1249299"/>
                    <a:pt x="930529" y="1258570"/>
                    <a:pt x="910590" y="1266698"/>
                  </a:cubicBezTo>
                  <a:lnTo>
                    <a:pt x="849757" y="1288415"/>
                  </a:lnTo>
                  <a:cubicBezTo>
                    <a:pt x="829056" y="1294638"/>
                    <a:pt x="808228" y="1299845"/>
                    <a:pt x="787019" y="1304163"/>
                  </a:cubicBezTo>
                  <a:lnTo>
                    <a:pt x="723138" y="1313688"/>
                  </a:lnTo>
                  <a:cubicBezTo>
                    <a:pt x="701675" y="1315847"/>
                    <a:pt x="680212" y="1316863"/>
                    <a:pt x="658622" y="1316863"/>
                  </a:cubicBezTo>
                  <a:lnTo>
                    <a:pt x="594106" y="1313688"/>
                  </a:lnTo>
                  <a:cubicBezTo>
                    <a:pt x="572643" y="1311529"/>
                    <a:pt x="551307" y="1308354"/>
                    <a:pt x="530225" y="1304163"/>
                  </a:cubicBezTo>
                  <a:lnTo>
                    <a:pt x="467487" y="1288415"/>
                  </a:lnTo>
                  <a:cubicBezTo>
                    <a:pt x="446786" y="1282192"/>
                    <a:pt x="426593" y="1274953"/>
                    <a:pt x="406654" y="1266698"/>
                  </a:cubicBezTo>
                  <a:lnTo>
                    <a:pt x="348234" y="1239139"/>
                  </a:lnTo>
                  <a:cubicBezTo>
                    <a:pt x="329184" y="1228979"/>
                    <a:pt x="310769" y="1217930"/>
                    <a:pt x="292735" y="1205865"/>
                  </a:cubicBezTo>
                  <a:lnTo>
                    <a:pt x="240792" y="1167384"/>
                  </a:lnTo>
                  <a:cubicBezTo>
                    <a:pt x="224155" y="1153668"/>
                    <a:pt x="208153" y="1139190"/>
                    <a:pt x="192913" y="1123950"/>
                  </a:cubicBezTo>
                  <a:lnTo>
                    <a:pt x="149479" y="1076071"/>
                  </a:lnTo>
                  <a:cubicBezTo>
                    <a:pt x="135763" y="1059434"/>
                    <a:pt x="122936" y="1042162"/>
                    <a:pt x="110998" y="1024128"/>
                  </a:cubicBezTo>
                  <a:lnTo>
                    <a:pt x="77724" y="968756"/>
                  </a:lnTo>
                  <a:cubicBezTo>
                    <a:pt x="67564" y="949706"/>
                    <a:pt x="58293" y="930275"/>
                    <a:pt x="50038" y="910336"/>
                  </a:cubicBezTo>
                  <a:lnTo>
                    <a:pt x="28321" y="849503"/>
                  </a:lnTo>
                  <a:cubicBezTo>
                    <a:pt x="22098" y="828929"/>
                    <a:pt x="16764" y="807974"/>
                    <a:pt x="12573" y="786892"/>
                  </a:cubicBezTo>
                  <a:lnTo>
                    <a:pt x="3175" y="722884"/>
                  </a:lnTo>
                  <a:cubicBezTo>
                    <a:pt x="1016" y="701421"/>
                    <a:pt x="0" y="679958"/>
                    <a:pt x="0" y="658368"/>
                  </a:cubicBezTo>
                  <a:lnTo>
                    <a:pt x="3175" y="593852"/>
                  </a:lnTo>
                  <a:cubicBezTo>
                    <a:pt x="5334" y="572389"/>
                    <a:pt x="8509" y="551053"/>
                    <a:pt x="12700" y="529971"/>
                  </a:cubicBezTo>
                  <a:lnTo>
                    <a:pt x="28448" y="467360"/>
                  </a:lnTo>
                  <a:cubicBezTo>
                    <a:pt x="34671" y="446786"/>
                    <a:pt x="41910" y="426466"/>
                    <a:pt x="50165" y="406527"/>
                  </a:cubicBezTo>
                  <a:lnTo>
                    <a:pt x="77851" y="348107"/>
                  </a:lnTo>
                  <a:cubicBezTo>
                    <a:pt x="88011" y="329057"/>
                    <a:pt x="99060" y="310642"/>
                    <a:pt x="111125" y="292735"/>
                  </a:cubicBezTo>
                  <a:lnTo>
                    <a:pt x="149606" y="240792"/>
                  </a:lnTo>
                  <a:cubicBezTo>
                    <a:pt x="163322" y="224155"/>
                    <a:pt x="177800" y="208153"/>
                    <a:pt x="193040" y="192913"/>
                  </a:cubicBezTo>
                  <a:lnTo>
                    <a:pt x="240919" y="149479"/>
                  </a:lnTo>
                  <a:cubicBezTo>
                    <a:pt x="257556" y="135763"/>
                    <a:pt x="274955" y="122936"/>
                    <a:pt x="292862" y="110998"/>
                  </a:cubicBezTo>
                  <a:lnTo>
                    <a:pt x="348361" y="77724"/>
                  </a:lnTo>
                  <a:cubicBezTo>
                    <a:pt x="367411" y="67564"/>
                    <a:pt x="386842" y="58293"/>
                    <a:pt x="406781" y="50165"/>
                  </a:cubicBezTo>
                  <a:lnTo>
                    <a:pt x="467614" y="28448"/>
                  </a:lnTo>
                  <a:cubicBezTo>
                    <a:pt x="488315" y="22225"/>
                    <a:pt x="509143" y="17018"/>
                    <a:pt x="530352" y="12700"/>
                  </a:cubicBezTo>
                  <a:lnTo>
                    <a:pt x="594233" y="3175"/>
                  </a:lnTo>
                  <a:cubicBezTo>
                    <a:pt x="615696" y="1016"/>
                    <a:pt x="637159" y="0"/>
                    <a:pt x="658749" y="0"/>
                  </a:cubicBezTo>
                  <a:lnTo>
                    <a:pt x="723265" y="3175"/>
                  </a:lnTo>
                  <a:cubicBezTo>
                    <a:pt x="744728" y="5334"/>
                    <a:pt x="766064" y="8509"/>
                    <a:pt x="787146" y="12700"/>
                  </a:cubicBezTo>
                  <a:lnTo>
                    <a:pt x="849884" y="28448"/>
                  </a:lnTo>
                  <a:cubicBezTo>
                    <a:pt x="870585" y="34671"/>
                    <a:pt x="890778" y="41910"/>
                    <a:pt x="910717" y="50165"/>
                  </a:cubicBezTo>
                  <a:lnTo>
                    <a:pt x="969137" y="77724"/>
                  </a:lnTo>
                  <a:cubicBezTo>
                    <a:pt x="988187" y="87884"/>
                    <a:pt x="1006602" y="98933"/>
                    <a:pt x="1024636" y="110998"/>
                  </a:cubicBezTo>
                  <a:lnTo>
                    <a:pt x="1076579" y="149479"/>
                  </a:lnTo>
                  <a:cubicBezTo>
                    <a:pt x="1093216" y="163195"/>
                    <a:pt x="1109218" y="177673"/>
                    <a:pt x="1124458" y="192913"/>
                  </a:cubicBezTo>
                  <a:lnTo>
                    <a:pt x="1167892" y="240792"/>
                  </a:lnTo>
                  <a:cubicBezTo>
                    <a:pt x="1181608" y="257429"/>
                    <a:pt x="1194435" y="274701"/>
                    <a:pt x="1206373" y="292735"/>
                  </a:cubicBezTo>
                  <a:lnTo>
                    <a:pt x="1239647" y="348107"/>
                  </a:lnTo>
                  <a:cubicBezTo>
                    <a:pt x="1249807" y="367157"/>
                    <a:pt x="1259078" y="386588"/>
                    <a:pt x="1267333" y="406527"/>
                  </a:cubicBezTo>
                  <a:lnTo>
                    <a:pt x="1289050" y="467360"/>
                  </a:lnTo>
                  <a:cubicBezTo>
                    <a:pt x="1295273" y="487934"/>
                    <a:pt x="1300607" y="508889"/>
                    <a:pt x="1304798" y="529971"/>
                  </a:cubicBezTo>
                  <a:lnTo>
                    <a:pt x="1314323" y="593852"/>
                  </a:lnTo>
                  <a:cubicBezTo>
                    <a:pt x="1316482" y="615315"/>
                    <a:pt x="1317498" y="636778"/>
                    <a:pt x="1317498" y="658368"/>
                  </a:cubicBezTo>
                  <a:close/>
                </a:path>
              </a:pathLst>
            </a:custGeom>
            <a:solidFill>
              <a:srgbClr val="F3B61B"/>
            </a:solidFill>
          </p:spPr>
        </p:sp>
        <p:sp>
          <p:nvSpPr>
            <p:cNvPr name="Freeform 30" id="30"/>
            <p:cNvSpPr/>
            <p:nvPr/>
          </p:nvSpPr>
          <p:spPr>
            <a:xfrm flipH="false" flipV="false" rot="0">
              <a:off x="63500" y="375031"/>
              <a:ext cx="1336294" cy="1335659"/>
            </a:xfrm>
            <a:custGeom>
              <a:avLst/>
              <a:gdLst/>
              <a:ahLst/>
              <a:cxnLst/>
              <a:rect r="r" b="b" t="t" l="l"/>
              <a:pathLst>
                <a:path h="1335659" w="1336294">
                  <a:moveTo>
                    <a:pt x="668147" y="1335659"/>
                  </a:moveTo>
                  <a:cubicBezTo>
                    <a:pt x="299847" y="1335659"/>
                    <a:pt x="0" y="1035812"/>
                    <a:pt x="0" y="667766"/>
                  </a:cubicBezTo>
                  <a:cubicBezTo>
                    <a:pt x="0" y="299720"/>
                    <a:pt x="299847" y="0"/>
                    <a:pt x="668147" y="0"/>
                  </a:cubicBezTo>
                  <a:cubicBezTo>
                    <a:pt x="1036447" y="0"/>
                    <a:pt x="1336294" y="299085"/>
                    <a:pt x="1336294" y="667766"/>
                  </a:cubicBezTo>
                  <a:cubicBezTo>
                    <a:pt x="1336294" y="1035812"/>
                    <a:pt x="1037082" y="1335532"/>
                    <a:pt x="668147" y="1335532"/>
                  </a:cubicBezTo>
                  <a:close/>
                  <a:moveTo>
                    <a:pt x="668147" y="18415"/>
                  </a:moveTo>
                  <a:cubicBezTo>
                    <a:pt x="310007" y="18415"/>
                    <a:pt x="19050" y="309372"/>
                    <a:pt x="19050" y="667258"/>
                  </a:cubicBezTo>
                  <a:cubicBezTo>
                    <a:pt x="19050" y="1025144"/>
                    <a:pt x="310134" y="1316101"/>
                    <a:pt x="668147" y="1316101"/>
                  </a:cubicBezTo>
                  <a:cubicBezTo>
                    <a:pt x="1026160" y="1316101"/>
                    <a:pt x="1317244" y="1025144"/>
                    <a:pt x="1317244" y="667258"/>
                  </a:cubicBezTo>
                  <a:cubicBezTo>
                    <a:pt x="1317244" y="310007"/>
                    <a:pt x="1026160" y="18415"/>
                    <a:pt x="668147" y="18415"/>
                  </a:cubicBezTo>
                  <a:close/>
                </a:path>
              </a:pathLst>
            </a:custGeom>
            <a:solidFill>
              <a:srgbClr val="FCFCFB"/>
            </a:solidFill>
          </p:spPr>
        </p:sp>
        <p:sp>
          <p:nvSpPr>
            <p:cNvPr name="Freeform 31" id="31"/>
            <p:cNvSpPr/>
            <p:nvPr/>
          </p:nvSpPr>
          <p:spPr>
            <a:xfrm flipH="false" flipV="false" rot="0">
              <a:off x="482346" y="599567"/>
              <a:ext cx="521970" cy="806196"/>
            </a:xfrm>
            <a:custGeom>
              <a:avLst/>
              <a:gdLst/>
              <a:ahLst/>
              <a:cxnLst/>
              <a:rect r="r" b="b" t="t" l="l"/>
              <a:pathLst>
                <a:path h="806196" w="521970">
                  <a:moveTo>
                    <a:pt x="521970" y="653796"/>
                  </a:moveTo>
                  <a:lnTo>
                    <a:pt x="466344" y="806196"/>
                  </a:lnTo>
                  <a:lnTo>
                    <a:pt x="0" y="806196"/>
                  </a:lnTo>
                  <a:lnTo>
                    <a:pt x="0" y="784733"/>
                  </a:lnTo>
                  <a:cubicBezTo>
                    <a:pt x="137287" y="659511"/>
                    <a:pt x="234061" y="557657"/>
                    <a:pt x="289814" y="478028"/>
                  </a:cubicBezTo>
                  <a:cubicBezTo>
                    <a:pt x="345440" y="399034"/>
                    <a:pt x="374015" y="326263"/>
                    <a:pt x="374015" y="260477"/>
                  </a:cubicBezTo>
                  <a:cubicBezTo>
                    <a:pt x="374015" y="210566"/>
                    <a:pt x="358775" y="169418"/>
                    <a:pt x="327787" y="137160"/>
                  </a:cubicBezTo>
                  <a:cubicBezTo>
                    <a:pt x="296799" y="104902"/>
                    <a:pt x="260096" y="89154"/>
                    <a:pt x="217678" y="89154"/>
                  </a:cubicBezTo>
                  <a:cubicBezTo>
                    <a:pt x="179070" y="89154"/>
                    <a:pt x="143637" y="100584"/>
                    <a:pt x="113284" y="123317"/>
                  </a:cubicBezTo>
                  <a:cubicBezTo>
                    <a:pt x="82296" y="146050"/>
                    <a:pt x="59563" y="179578"/>
                    <a:pt x="44958" y="223266"/>
                  </a:cubicBezTo>
                  <a:lnTo>
                    <a:pt x="23368" y="223266"/>
                  </a:lnTo>
                  <a:cubicBezTo>
                    <a:pt x="32893" y="151130"/>
                    <a:pt x="58166" y="96139"/>
                    <a:pt x="98044" y="57531"/>
                  </a:cubicBezTo>
                  <a:cubicBezTo>
                    <a:pt x="138557" y="18923"/>
                    <a:pt x="188468" y="0"/>
                    <a:pt x="248666" y="0"/>
                  </a:cubicBezTo>
                  <a:cubicBezTo>
                    <a:pt x="312547" y="0"/>
                    <a:pt x="366395" y="20828"/>
                    <a:pt x="409321" y="61976"/>
                  </a:cubicBezTo>
                  <a:cubicBezTo>
                    <a:pt x="452247" y="103124"/>
                    <a:pt x="473837" y="151765"/>
                    <a:pt x="473837" y="207391"/>
                  </a:cubicBezTo>
                  <a:cubicBezTo>
                    <a:pt x="473837" y="247269"/>
                    <a:pt x="464312" y="287655"/>
                    <a:pt x="446024" y="327533"/>
                  </a:cubicBezTo>
                  <a:cubicBezTo>
                    <a:pt x="417576" y="390779"/>
                    <a:pt x="370713" y="457200"/>
                    <a:pt x="306197" y="527431"/>
                  </a:cubicBezTo>
                  <a:cubicBezTo>
                    <a:pt x="209423" y="633095"/>
                    <a:pt x="148717" y="696976"/>
                    <a:pt x="124587" y="718439"/>
                  </a:cubicBezTo>
                  <a:lnTo>
                    <a:pt x="330835" y="718439"/>
                  </a:lnTo>
                  <a:cubicBezTo>
                    <a:pt x="372618" y="718439"/>
                    <a:pt x="402336" y="717169"/>
                    <a:pt x="419354" y="713994"/>
                  </a:cubicBezTo>
                  <a:cubicBezTo>
                    <a:pt x="436372" y="710819"/>
                    <a:pt x="451612" y="704469"/>
                    <a:pt x="464947" y="695071"/>
                  </a:cubicBezTo>
                  <a:cubicBezTo>
                    <a:pt x="478282" y="685673"/>
                    <a:pt x="490220" y="672338"/>
                    <a:pt x="500380" y="654558"/>
                  </a:cubicBezTo>
                  <a:lnTo>
                    <a:pt x="521843" y="654558"/>
                  </a:lnTo>
                  <a:lnTo>
                    <a:pt x="521843" y="653923"/>
                  </a:lnTo>
                  <a:close/>
                </a:path>
              </a:pathLst>
            </a:custGeom>
            <a:solidFill>
              <a:srgbClr val="FFFFFF"/>
            </a:solidFill>
          </p:spPr>
        </p:sp>
      </p:grpSp>
      <p:sp>
        <p:nvSpPr>
          <p:cNvPr name="Freeform 32" id="32"/>
          <p:cNvSpPr/>
          <p:nvPr/>
        </p:nvSpPr>
        <p:spPr>
          <a:xfrm flipH="false" flipV="false" rot="0">
            <a:off x="3615080" y="1745875"/>
            <a:ext cx="3111979" cy="1751086"/>
          </a:xfrm>
          <a:custGeom>
            <a:avLst/>
            <a:gdLst/>
            <a:ahLst/>
            <a:cxnLst/>
            <a:rect r="r" b="b" t="t" l="l"/>
            <a:pathLst>
              <a:path h="1751086" w="3111979">
                <a:moveTo>
                  <a:pt x="0" y="0"/>
                </a:moveTo>
                <a:lnTo>
                  <a:pt x="3111980" y="0"/>
                </a:lnTo>
                <a:lnTo>
                  <a:pt x="3111980" y="1751086"/>
                </a:lnTo>
                <a:lnTo>
                  <a:pt x="0" y="1751086"/>
                </a:lnTo>
                <a:lnTo>
                  <a:pt x="0" y="0"/>
                </a:lnTo>
                <a:close/>
              </a:path>
            </a:pathLst>
          </a:custGeom>
          <a:blipFill>
            <a:blip r:embed="rId4"/>
            <a:stretch>
              <a:fillRect l="0" t="0" r="0" b="0"/>
            </a:stretch>
          </a:blipFill>
        </p:spPr>
      </p:sp>
      <p:sp>
        <p:nvSpPr>
          <p:cNvPr name="Freeform 33" id="33"/>
          <p:cNvSpPr/>
          <p:nvPr/>
        </p:nvSpPr>
        <p:spPr>
          <a:xfrm flipH="false" flipV="false" rot="0">
            <a:off x="1512246" y="1493168"/>
            <a:ext cx="5498106" cy="3294259"/>
          </a:xfrm>
          <a:custGeom>
            <a:avLst/>
            <a:gdLst/>
            <a:ahLst/>
            <a:cxnLst/>
            <a:rect r="r" b="b" t="t" l="l"/>
            <a:pathLst>
              <a:path h="3294259" w="5498106">
                <a:moveTo>
                  <a:pt x="0" y="0"/>
                </a:moveTo>
                <a:lnTo>
                  <a:pt x="5498106" y="0"/>
                </a:lnTo>
                <a:lnTo>
                  <a:pt x="5498106" y="3294259"/>
                </a:lnTo>
                <a:lnTo>
                  <a:pt x="0" y="329425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34" id="34"/>
          <p:cNvSpPr txBox="true"/>
          <p:nvPr/>
        </p:nvSpPr>
        <p:spPr>
          <a:xfrm rot="0">
            <a:off x="1817227" y="387572"/>
            <a:ext cx="3994956" cy="520560"/>
          </a:xfrm>
          <a:prstGeom prst="rect">
            <a:avLst/>
          </a:prstGeom>
        </p:spPr>
        <p:txBody>
          <a:bodyPr anchor="t" rtlCol="false" tIns="0" lIns="0" bIns="0" rIns="0">
            <a:spAutoFit/>
          </a:bodyPr>
          <a:lstStyle/>
          <a:p>
            <a:pPr algn="l">
              <a:lnSpc>
                <a:spcPts val="4335"/>
              </a:lnSpc>
            </a:pPr>
            <a:r>
              <a:rPr lang="en-US" sz="3097" spc="390">
                <a:solidFill>
                  <a:srgbClr val="000000"/>
                </a:solidFill>
                <a:latin typeface="Bantayog"/>
                <a:ea typeface="Bantayog"/>
                <a:cs typeface="Bantayog"/>
                <a:sym typeface="Bantayog"/>
              </a:rPr>
              <a:t>lesson resources</a:t>
            </a:r>
          </a:p>
        </p:txBody>
      </p:sp>
      <p:sp>
        <p:nvSpPr>
          <p:cNvPr name="TextBox 35" id="35"/>
          <p:cNvSpPr txBox="true"/>
          <p:nvPr/>
        </p:nvSpPr>
        <p:spPr>
          <a:xfrm rot="0">
            <a:off x="3402587" y="4481903"/>
            <a:ext cx="3752907" cy="2719492"/>
          </a:xfrm>
          <a:prstGeom prst="rect">
            <a:avLst/>
          </a:prstGeom>
        </p:spPr>
        <p:txBody>
          <a:bodyPr anchor="t" rtlCol="false" tIns="0" lIns="0" bIns="0" rIns="0">
            <a:spAutoFit/>
          </a:bodyPr>
          <a:lstStyle/>
          <a:p>
            <a:pPr algn="l">
              <a:lnSpc>
                <a:spcPts val="1776"/>
              </a:lnSpc>
            </a:pPr>
            <a:r>
              <a:rPr lang="en-US" sz="1276">
                <a:solidFill>
                  <a:srgbClr val="000000"/>
                </a:solidFill>
                <a:latin typeface="Kalam Bold"/>
                <a:ea typeface="Kalam Bold"/>
                <a:cs typeface="Kalam Bold"/>
                <a:sym typeface="Kalam Bold"/>
              </a:rPr>
              <a:t>ROLL PAPER WITH VARIOUS CHAMELEON IMAGES IS PRINTED. ROLL PAPER IS CUT TO A SUFFICIENT LENGTH FOR ALL CLASSES IN THE SCHOOL. ALL OF HIS STUDENTS COLOUR THEIR CHAMELEONS COLORED ON THE SAME PAPER. THE TEACHER EMPHASIZES HOW MANY VARIETIES OF CHAMELEONS CAN BE. IT ALSO DRAWS ATTENTION TO THE DIVERSITY OF IDENTITIES USED IN THE DIGITAL ENVIRONMENT. THE CONTENT TO BE PRINTED ON ROLL PAPER IS FOUND ON THE PAGE BELOW.</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3503" y="-174898"/>
            <a:ext cx="7683303" cy="10925699"/>
          </a:xfrm>
          <a:custGeom>
            <a:avLst/>
            <a:gdLst/>
            <a:ahLst/>
            <a:cxnLst/>
            <a:rect r="r" b="b" t="t" l="l"/>
            <a:pathLst>
              <a:path h="10925699" w="7683303">
                <a:moveTo>
                  <a:pt x="0" y="0"/>
                </a:moveTo>
                <a:lnTo>
                  <a:pt x="7683303" y="0"/>
                </a:lnTo>
                <a:lnTo>
                  <a:pt x="7683303" y="10925699"/>
                </a:lnTo>
                <a:lnTo>
                  <a:pt x="0" y="1092569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a:grpSpLocks noChangeAspect="true"/>
          </p:cNvGrpSpPr>
          <p:nvPr/>
        </p:nvGrpSpPr>
        <p:grpSpPr>
          <a:xfrm rot="3390060">
            <a:off x="4938255" y="254203"/>
            <a:ext cx="3121762" cy="1999040"/>
            <a:chOff x="0" y="0"/>
            <a:chExt cx="4162349" cy="2665387"/>
          </a:xfrm>
        </p:grpSpPr>
        <p:sp>
          <p:nvSpPr>
            <p:cNvPr name="Freeform 4" id="4"/>
            <p:cNvSpPr/>
            <p:nvPr/>
          </p:nvSpPr>
          <p:spPr>
            <a:xfrm flipH="false" flipV="false" rot="0">
              <a:off x="0" y="0"/>
              <a:ext cx="4162425" cy="2665349"/>
            </a:xfrm>
            <a:custGeom>
              <a:avLst/>
              <a:gdLst/>
              <a:ahLst/>
              <a:cxnLst/>
              <a:rect r="r" b="b" t="t" l="l"/>
              <a:pathLst>
                <a:path h="2665349" w="4162425">
                  <a:moveTo>
                    <a:pt x="254" y="1447927"/>
                  </a:moveTo>
                  <a:lnTo>
                    <a:pt x="0" y="2664460"/>
                  </a:lnTo>
                  <a:lnTo>
                    <a:pt x="4162044" y="2665349"/>
                  </a:lnTo>
                  <a:lnTo>
                    <a:pt x="4162298" y="1477010"/>
                  </a:lnTo>
                  <a:lnTo>
                    <a:pt x="4162425" y="1020318"/>
                  </a:lnTo>
                  <a:lnTo>
                    <a:pt x="2621280" y="381"/>
                  </a:lnTo>
                  <a:lnTo>
                    <a:pt x="958596" y="0"/>
                  </a:lnTo>
                  <a:close/>
                </a:path>
              </a:pathLst>
            </a:custGeom>
            <a:blipFill>
              <a:blip r:embed="rId4"/>
              <a:stretch>
                <a:fillRect l="0" t="-8" r="-3" b="-1"/>
              </a:stretch>
            </a:blipFill>
          </p:spPr>
        </p:sp>
      </p:grpSp>
      <p:sp>
        <p:nvSpPr>
          <p:cNvPr name="Freeform 5" id="5"/>
          <p:cNvSpPr/>
          <p:nvPr/>
        </p:nvSpPr>
        <p:spPr>
          <a:xfrm flipH="false" flipV="false" rot="0">
            <a:off x="349148" y="2073821"/>
            <a:ext cx="1765049" cy="3642512"/>
          </a:xfrm>
          <a:custGeom>
            <a:avLst/>
            <a:gdLst/>
            <a:ahLst/>
            <a:cxnLst/>
            <a:rect r="r" b="b" t="t" l="l"/>
            <a:pathLst>
              <a:path h="3642512" w="1765049">
                <a:moveTo>
                  <a:pt x="0" y="0"/>
                </a:moveTo>
                <a:lnTo>
                  <a:pt x="1765050" y="0"/>
                </a:lnTo>
                <a:lnTo>
                  <a:pt x="1765050" y="3642513"/>
                </a:lnTo>
                <a:lnTo>
                  <a:pt x="0" y="364251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655531" y="17326"/>
            <a:ext cx="1816427" cy="1216762"/>
          </a:xfrm>
          <a:custGeom>
            <a:avLst/>
            <a:gdLst/>
            <a:ahLst/>
            <a:cxnLst/>
            <a:rect r="r" b="b" t="t" l="l"/>
            <a:pathLst>
              <a:path h="1216762" w="1816427">
                <a:moveTo>
                  <a:pt x="0" y="0"/>
                </a:moveTo>
                <a:lnTo>
                  <a:pt x="1816427" y="0"/>
                </a:lnTo>
                <a:lnTo>
                  <a:pt x="1816427" y="1216762"/>
                </a:lnTo>
                <a:lnTo>
                  <a:pt x="0" y="121676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12811" y="2727731"/>
            <a:ext cx="7482154" cy="8017221"/>
          </a:xfrm>
          <a:custGeom>
            <a:avLst/>
            <a:gdLst/>
            <a:ahLst/>
            <a:cxnLst/>
            <a:rect r="r" b="b" t="t" l="l"/>
            <a:pathLst>
              <a:path h="8017221" w="7482154">
                <a:moveTo>
                  <a:pt x="0" y="0"/>
                </a:moveTo>
                <a:lnTo>
                  <a:pt x="7482154" y="0"/>
                </a:lnTo>
                <a:lnTo>
                  <a:pt x="7482154" y="8017221"/>
                </a:lnTo>
                <a:lnTo>
                  <a:pt x="0" y="801722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63503" y="-63503"/>
            <a:ext cx="7683303" cy="10814304"/>
            <a:chOff x="0" y="0"/>
            <a:chExt cx="7683297" cy="10814304"/>
          </a:xfrm>
        </p:grpSpPr>
        <p:sp>
          <p:nvSpPr>
            <p:cNvPr name="Freeform 3" id="3"/>
            <p:cNvSpPr/>
            <p:nvPr/>
          </p:nvSpPr>
          <p:spPr>
            <a:xfrm flipH="false" flipV="false" rot="0">
              <a:off x="63500"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FFFFF">
                <a:alpha val="21961"/>
              </a:srgbClr>
            </a:solidFill>
          </p:spPr>
        </p:sp>
        <p:sp>
          <p:nvSpPr>
            <p:cNvPr name="Freeform 4" id="4"/>
            <p:cNvSpPr/>
            <p:nvPr/>
          </p:nvSpPr>
          <p:spPr>
            <a:xfrm flipH="false" flipV="false" rot="0">
              <a:off x="63500"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5F5EF">
                <a:alpha val="21961"/>
              </a:srgbClr>
            </a:solidFill>
          </p:spPr>
        </p:sp>
      </p:grpSp>
      <p:sp>
        <p:nvSpPr>
          <p:cNvPr name="Freeform 5" id="5"/>
          <p:cNvSpPr/>
          <p:nvPr/>
        </p:nvSpPr>
        <p:spPr>
          <a:xfrm flipH="false" flipV="false" rot="0">
            <a:off x="0" y="0"/>
            <a:ext cx="7555992" cy="10687307"/>
          </a:xfrm>
          <a:custGeom>
            <a:avLst/>
            <a:gdLst/>
            <a:ahLst/>
            <a:cxnLst/>
            <a:rect r="r" b="b" t="t" l="l"/>
            <a:pathLst>
              <a:path h="10687307" w="7555992">
                <a:moveTo>
                  <a:pt x="0" y="0"/>
                </a:moveTo>
                <a:lnTo>
                  <a:pt x="7555992" y="0"/>
                </a:lnTo>
                <a:lnTo>
                  <a:pt x="7555992" y="10687307"/>
                </a:lnTo>
                <a:lnTo>
                  <a:pt x="0" y="10687307"/>
                </a:lnTo>
                <a:lnTo>
                  <a:pt x="0" y="0"/>
                </a:lnTo>
                <a:close/>
              </a:path>
            </a:pathLst>
          </a:custGeom>
          <a:blipFill>
            <a:blip r:embed="rId2">
              <a:alphaModFix amt="21999"/>
            </a:blip>
            <a:stretch>
              <a:fillRect l="-6092" t="-1656" r="-11418" b="-2884"/>
            </a:stretch>
          </a:blipFill>
        </p:spPr>
      </p:sp>
      <p:grpSp>
        <p:nvGrpSpPr>
          <p:cNvPr name="Group 6" id="6"/>
          <p:cNvGrpSpPr>
            <a:grpSpLocks noChangeAspect="true"/>
          </p:cNvGrpSpPr>
          <p:nvPr/>
        </p:nvGrpSpPr>
        <p:grpSpPr>
          <a:xfrm rot="0">
            <a:off x="2427589" y="2082860"/>
            <a:ext cx="4434021" cy="1250518"/>
            <a:chOff x="0" y="0"/>
            <a:chExt cx="4434014" cy="1250518"/>
          </a:xfrm>
        </p:grpSpPr>
        <p:sp>
          <p:nvSpPr>
            <p:cNvPr name="Freeform 7" id="7"/>
            <p:cNvSpPr/>
            <p:nvPr/>
          </p:nvSpPr>
          <p:spPr>
            <a:xfrm flipH="false" flipV="false" rot="0">
              <a:off x="63500" y="63500"/>
              <a:ext cx="4307078" cy="528955"/>
            </a:xfrm>
            <a:custGeom>
              <a:avLst/>
              <a:gdLst/>
              <a:ahLst/>
              <a:cxnLst/>
              <a:rect r="r" b="b" t="t" l="l"/>
              <a:pathLst>
                <a:path h="528955" w="4307078">
                  <a:moveTo>
                    <a:pt x="0" y="0"/>
                  </a:moveTo>
                  <a:lnTo>
                    <a:pt x="0" y="528955"/>
                  </a:lnTo>
                  <a:lnTo>
                    <a:pt x="4307078" y="528955"/>
                  </a:lnTo>
                  <a:lnTo>
                    <a:pt x="4307078" y="0"/>
                  </a:lnTo>
                  <a:close/>
                </a:path>
              </a:pathLst>
            </a:custGeom>
            <a:solidFill>
              <a:srgbClr val="A7CBDF"/>
            </a:solidFill>
          </p:spPr>
        </p:sp>
        <p:sp>
          <p:nvSpPr>
            <p:cNvPr name="Freeform 8" id="8"/>
            <p:cNvSpPr/>
            <p:nvPr/>
          </p:nvSpPr>
          <p:spPr>
            <a:xfrm flipH="false" flipV="false" rot="0">
              <a:off x="63500" y="642493"/>
              <a:ext cx="4307078" cy="544576"/>
            </a:xfrm>
            <a:custGeom>
              <a:avLst/>
              <a:gdLst/>
              <a:ahLst/>
              <a:cxnLst/>
              <a:rect r="r" b="b" t="t" l="l"/>
              <a:pathLst>
                <a:path h="544576" w="4307078">
                  <a:moveTo>
                    <a:pt x="0" y="0"/>
                  </a:moveTo>
                  <a:lnTo>
                    <a:pt x="0" y="544576"/>
                  </a:lnTo>
                  <a:lnTo>
                    <a:pt x="4307078" y="544576"/>
                  </a:lnTo>
                  <a:lnTo>
                    <a:pt x="4307078" y="0"/>
                  </a:lnTo>
                  <a:close/>
                </a:path>
              </a:pathLst>
            </a:custGeom>
            <a:solidFill>
              <a:srgbClr val="A7CBDF"/>
            </a:solidFill>
          </p:spPr>
        </p:sp>
      </p:grpSp>
      <p:sp>
        <p:nvSpPr>
          <p:cNvPr name="Freeform 9" id="9"/>
          <p:cNvSpPr/>
          <p:nvPr/>
        </p:nvSpPr>
        <p:spPr>
          <a:xfrm flipH="false" flipV="false" rot="0">
            <a:off x="-63503" y="10060667"/>
            <a:ext cx="7683303" cy="690143"/>
          </a:xfrm>
          <a:custGeom>
            <a:avLst/>
            <a:gdLst/>
            <a:ahLst/>
            <a:cxnLst/>
            <a:rect r="r" b="b" t="t" l="l"/>
            <a:pathLst>
              <a:path h="690143" w="7683303">
                <a:moveTo>
                  <a:pt x="0" y="0"/>
                </a:moveTo>
                <a:lnTo>
                  <a:pt x="7683303" y="0"/>
                </a:lnTo>
                <a:lnTo>
                  <a:pt x="7683303" y="690143"/>
                </a:lnTo>
                <a:lnTo>
                  <a:pt x="0" y="69014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92097" y="3173187"/>
            <a:ext cx="7397896" cy="2803931"/>
          </a:xfrm>
          <a:custGeom>
            <a:avLst/>
            <a:gdLst/>
            <a:ahLst/>
            <a:cxnLst/>
            <a:rect r="r" b="b" t="t" l="l"/>
            <a:pathLst>
              <a:path h="2803931" w="7397896">
                <a:moveTo>
                  <a:pt x="0" y="0"/>
                </a:moveTo>
                <a:lnTo>
                  <a:pt x="7397896" y="0"/>
                </a:lnTo>
                <a:lnTo>
                  <a:pt x="7397896" y="2803931"/>
                </a:lnTo>
                <a:lnTo>
                  <a:pt x="0" y="280393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79686" y="8498700"/>
            <a:ext cx="7563231" cy="1413310"/>
          </a:xfrm>
          <a:custGeom>
            <a:avLst/>
            <a:gdLst/>
            <a:ahLst/>
            <a:cxnLst/>
            <a:rect r="r" b="b" t="t" l="l"/>
            <a:pathLst>
              <a:path h="1413310" w="7563231">
                <a:moveTo>
                  <a:pt x="0" y="0"/>
                </a:moveTo>
                <a:lnTo>
                  <a:pt x="7563231" y="0"/>
                </a:lnTo>
                <a:lnTo>
                  <a:pt x="7563231" y="1413310"/>
                </a:lnTo>
                <a:lnTo>
                  <a:pt x="0" y="141331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5617797" y="67951"/>
            <a:ext cx="1817703" cy="1817703"/>
          </a:xfrm>
          <a:custGeom>
            <a:avLst/>
            <a:gdLst/>
            <a:ahLst/>
            <a:cxnLst/>
            <a:rect r="r" b="b" t="t" l="l"/>
            <a:pathLst>
              <a:path h="1817703" w="1817703">
                <a:moveTo>
                  <a:pt x="0" y="0"/>
                </a:moveTo>
                <a:lnTo>
                  <a:pt x="1817704" y="0"/>
                </a:lnTo>
                <a:lnTo>
                  <a:pt x="1817704" y="1817704"/>
                </a:lnTo>
                <a:lnTo>
                  <a:pt x="0" y="1817704"/>
                </a:lnTo>
                <a:lnTo>
                  <a:pt x="0" y="0"/>
                </a:lnTo>
                <a:close/>
              </a:path>
            </a:pathLst>
          </a:custGeom>
          <a:blipFill>
            <a:blip r:embed="rId9"/>
            <a:stretch>
              <a:fillRect l="0" t="0" r="0" b="0"/>
            </a:stretch>
          </a:blipFill>
        </p:spPr>
      </p:sp>
      <p:sp>
        <p:nvSpPr>
          <p:cNvPr name="Freeform 13" id="13"/>
          <p:cNvSpPr/>
          <p:nvPr/>
        </p:nvSpPr>
        <p:spPr>
          <a:xfrm flipH="false" flipV="false" rot="0">
            <a:off x="229505" y="6116679"/>
            <a:ext cx="7028364" cy="2409368"/>
          </a:xfrm>
          <a:custGeom>
            <a:avLst/>
            <a:gdLst/>
            <a:ahLst/>
            <a:cxnLst/>
            <a:rect r="r" b="b" t="t" l="l"/>
            <a:pathLst>
              <a:path h="2409368" w="7028364">
                <a:moveTo>
                  <a:pt x="0" y="0"/>
                </a:moveTo>
                <a:lnTo>
                  <a:pt x="7028364" y="0"/>
                </a:lnTo>
                <a:lnTo>
                  <a:pt x="7028364" y="2409368"/>
                </a:lnTo>
                <a:lnTo>
                  <a:pt x="0" y="240936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4" id="14"/>
          <p:cNvSpPr txBox="true"/>
          <p:nvPr/>
        </p:nvSpPr>
        <p:spPr>
          <a:xfrm rot="0">
            <a:off x="246745" y="307115"/>
            <a:ext cx="5213156" cy="805244"/>
          </a:xfrm>
          <a:prstGeom prst="rect">
            <a:avLst/>
          </a:prstGeom>
        </p:spPr>
        <p:txBody>
          <a:bodyPr anchor="t" rtlCol="false" tIns="0" lIns="0" bIns="0" rIns="0">
            <a:spAutoFit/>
          </a:bodyPr>
          <a:lstStyle/>
          <a:p>
            <a:pPr algn="ctr">
              <a:lnSpc>
                <a:spcPts val="3176"/>
              </a:lnSpc>
            </a:pPr>
            <a:r>
              <a:rPr lang="en-US" sz="2293" spc="114">
                <a:solidFill>
                  <a:srgbClr val="185A1A"/>
                </a:solidFill>
                <a:latin typeface="Paytone One"/>
                <a:ea typeface="Paytone One"/>
                <a:cs typeface="Paytone One"/>
                <a:sym typeface="Paytone One"/>
              </a:rPr>
              <a:t>DIGITAL CITIZENSHIP MOVOMENT IN SCHOOL </a:t>
            </a:r>
          </a:p>
        </p:txBody>
      </p:sp>
      <p:sp>
        <p:nvSpPr>
          <p:cNvPr name="TextBox 15" id="15"/>
          <p:cNvSpPr txBox="true"/>
          <p:nvPr/>
        </p:nvSpPr>
        <p:spPr>
          <a:xfrm rot="0">
            <a:off x="1478337" y="1275483"/>
            <a:ext cx="2330425" cy="419090"/>
          </a:xfrm>
          <a:prstGeom prst="rect">
            <a:avLst/>
          </a:prstGeom>
        </p:spPr>
        <p:txBody>
          <a:bodyPr anchor="t" rtlCol="false" tIns="0" lIns="0" bIns="0" rIns="0">
            <a:spAutoFit/>
          </a:bodyPr>
          <a:lstStyle/>
          <a:p>
            <a:pPr algn="l">
              <a:lnSpc>
                <a:spcPts val="3153"/>
              </a:lnSpc>
            </a:pPr>
            <a:r>
              <a:rPr lang="en-US" sz="2252" spc="128">
                <a:solidFill>
                  <a:srgbClr val="185A1A"/>
                </a:solidFill>
                <a:latin typeface="Kalam Bold"/>
                <a:ea typeface="Kalam Bold"/>
                <a:cs typeface="Kalam Bold"/>
                <a:sym typeface="Kalam Bold"/>
              </a:rPr>
              <a:t>Student Lessons</a:t>
            </a:r>
          </a:p>
        </p:txBody>
      </p:sp>
      <p:sp>
        <p:nvSpPr>
          <p:cNvPr name="TextBox 16" id="16"/>
          <p:cNvSpPr txBox="true"/>
          <p:nvPr/>
        </p:nvSpPr>
        <p:spPr>
          <a:xfrm rot="0">
            <a:off x="666521" y="2397366"/>
            <a:ext cx="1403556" cy="655149"/>
          </a:xfrm>
          <a:prstGeom prst="rect">
            <a:avLst/>
          </a:prstGeom>
        </p:spPr>
        <p:txBody>
          <a:bodyPr anchor="t" rtlCol="false" tIns="0" lIns="0" bIns="0" rIns="0">
            <a:spAutoFit/>
          </a:bodyPr>
          <a:lstStyle/>
          <a:p>
            <a:pPr algn="l">
              <a:lnSpc>
                <a:spcPts val="2670"/>
              </a:lnSpc>
            </a:pPr>
            <a:r>
              <a:rPr lang="en-US" sz="1339" spc="76">
                <a:solidFill>
                  <a:srgbClr val="217352"/>
                </a:solidFill>
                <a:latin typeface="Kalam Bold"/>
                <a:ea typeface="Kalam Bold"/>
                <a:cs typeface="Kalam Bold"/>
                <a:sym typeface="Kalam Bold"/>
              </a:rPr>
              <a:t>CONCEPT: EXERCISE NAME:</a:t>
            </a:r>
          </a:p>
        </p:txBody>
      </p:sp>
      <p:sp>
        <p:nvSpPr>
          <p:cNvPr name="TextBox 17" id="17"/>
          <p:cNvSpPr txBox="true"/>
          <p:nvPr/>
        </p:nvSpPr>
        <p:spPr>
          <a:xfrm rot="0">
            <a:off x="782955" y="3267361"/>
            <a:ext cx="354911" cy="237287"/>
          </a:xfrm>
          <a:prstGeom prst="rect">
            <a:avLst/>
          </a:prstGeom>
        </p:spPr>
        <p:txBody>
          <a:bodyPr anchor="t" rtlCol="false" tIns="0" lIns="0" bIns="0" rIns="0">
            <a:spAutoFit/>
          </a:bodyPr>
          <a:lstStyle/>
          <a:p>
            <a:pPr algn="l">
              <a:lnSpc>
                <a:spcPts val="1852"/>
              </a:lnSpc>
            </a:pPr>
            <a:r>
              <a:rPr lang="en-US" sz="1323" spc="75">
                <a:solidFill>
                  <a:srgbClr val="185A1A"/>
                </a:solidFill>
                <a:latin typeface="Kalam Bold"/>
                <a:ea typeface="Kalam Bold"/>
                <a:cs typeface="Kalam Bold"/>
                <a:sym typeface="Kalam Bold"/>
              </a:rPr>
              <a:t>AIM:</a:t>
            </a:r>
          </a:p>
        </p:txBody>
      </p:sp>
      <p:sp>
        <p:nvSpPr>
          <p:cNvPr name="TextBox 18" id="18"/>
          <p:cNvSpPr txBox="true"/>
          <p:nvPr/>
        </p:nvSpPr>
        <p:spPr>
          <a:xfrm rot="0">
            <a:off x="779993" y="6071406"/>
            <a:ext cx="1295991" cy="259166"/>
          </a:xfrm>
          <a:prstGeom prst="rect">
            <a:avLst/>
          </a:prstGeom>
        </p:spPr>
        <p:txBody>
          <a:bodyPr anchor="t" rtlCol="false" tIns="0" lIns="0" bIns="0" rIns="0">
            <a:spAutoFit/>
          </a:bodyPr>
          <a:lstStyle/>
          <a:p>
            <a:pPr algn="l">
              <a:lnSpc>
                <a:spcPts val="1957"/>
              </a:lnSpc>
            </a:pPr>
            <a:r>
              <a:rPr lang="en-US" sz="1398" spc="79">
                <a:solidFill>
                  <a:srgbClr val="185A1A"/>
                </a:solidFill>
                <a:latin typeface="Kalam Bold"/>
                <a:ea typeface="Kalam Bold"/>
                <a:cs typeface="Kalam Bold"/>
                <a:sym typeface="Kalam Bold"/>
              </a:rPr>
              <a:t>METHODOLOGY</a:t>
            </a:r>
          </a:p>
        </p:txBody>
      </p:sp>
      <p:sp>
        <p:nvSpPr>
          <p:cNvPr name="TextBox 19" id="19"/>
          <p:cNvSpPr txBox="true"/>
          <p:nvPr/>
        </p:nvSpPr>
        <p:spPr>
          <a:xfrm rot="0">
            <a:off x="456733" y="8020307"/>
            <a:ext cx="4929359" cy="259166"/>
          </a:xfrm>
          <a:prstGeom prst="rect">
            <a:avLst/>
          </a:prstGeom>
        </p:spPr>
        <p:txBody>
          <a:bodyPr anchor="t" rtlCol="false" tIns="0" lIns="0" bIns="0" rIns="0">
            <a:spAutoFit/>
          </a:bodyPr>
          <a:lstStyle/>
          <a:p>
            <a:pPr algn="l">
              <a:lnSpc>
                <a:spcPts val="1957"/>
              </a:lnSpc>
            </a:pPr>
            <a:r>
              <a:rPr lang="en-US" sz="1398" spc="79">
                <a:solidFill>
                  <a:srgbClr val="185A1A"/>
                </a:solidFill>
                <a:latin typeface="Kalam Bold"/>
                <a:ea typeface="Kalam Bold"/>
                <a:cs typeface="Kalam Bold"/>
                <a:sym typeface="Kalam Bold"/>
              </a:rPr>
              <a:t>REFLECTION QUESTIONS (CHILDREN OR FACILITATOR)</a:t>
            </a:r>
          </a:p>
        </p:txBody>
      </p:sp>
      <p:sp>
        <p:nvSpPr>
          <p:cNvPr name="TextBox 20" id="20"/>
          <p:cNvSpPr txBox="true"/>
          <p:nvPr/>
        </p:nvSpPr>
        <p:spPr>
          <a:xfrm rot="0">
            <a:off x="6914645" y="10172433"/>
            <a:ext cx="103527" cy="259166"/>
          </a:xfrm>
          <a:prstGeom prst="rect">
            <a:avLst/>
          </a:prstGeom>
        </p:spPr>
        <p:txBody>
          <a:bodyPr anchor="t" rtlCol="false" tIns="0" lIns="0" bIns="0" rIns="0">
            <a:spAutoFit/>
          </a:bodyPr>
          <a:lstStyle/>
          <a:p>
            <a:pPr algn="l">
              <a:lnSpc>
                <a:spcPts val="1957"/>
              </a:lnSpc>
            </a:pPr>
            <a:r>
              <a:rPr lang="en-US" sz="1398">
                <a:solidFill>
                  <a:srgbClr val="000000"/>
                </a:solidFill>
                <a:latin typeface="Kalam Bold"/>
                <a:ea typeface="Kalam Bold"/>
                <a:cs typeface="Kalam Bold"/>
                <a:sym typeface="Kalam Bold"/>
              </a:rPr>
              <a:t>2</a:t>
            </a:r>
          </a:p>
        </p:txBody>
      </p:sp>
      <p:sp>
        <p:nvSpPr>
          <p:cNvPr name="TextBox 21" id="21"/>
          <p:cNvSpPr txBox="true"/>
          <p:nvPr/>
        </p:nvSpPr>
        <p:spPr>
          <a:xfrm rot="0">
            <a:off x="199739" y="10138315"/>
            <a:ext cx="999487" cy="216770"/>
          </a:xfrm>
          <a:prstGeom prst="rect">
            <a:avLst/>
          </a:prstGeom>
        </p:spPr>
        <p:txBody>
          <a:bodyPr anchor="t" rtlCol="false" tIns="0" lIns="0" bIns="0" rIns="0">
            <a:spAutoFit/>
          </a:bodyPr>
          <a:lstStyle/>
          <a:p>
            <a:pPr algn="l">
              <a:lnSpc>
                <a:spcPts val="1678"/>
              </a:lnSpc>
            </a:pPr>
            <a:r>
              <a:rPr lang="en-US" sz="1198" spc="68">
                <a:solidFill>
                  <a:srgbClr val="185A1A"/>
                </a:solidFill>
                <a:latin typeface="Kalam Bold"/>
                <a:ea typeface="Kalam Bold"/>
                <a:cs typeface="Kalam Bold"/>
                <a:sym typeface="Kalam Bold"/>
              </a:rPr>
              <a:t>REFERENCES:</a:t>
            </a:r>
          </a:p>
        </p:txBody>
      </p:sp>
      <p:sp>
        <p:nvSpPr>
          <p:cNvPr name="TextBox 22" id="22"/>
          <p:cNvSpPr txBox="true"/>
          <p:nvPr/>
        </p:nvSpPr>
        <p:spPr>
          <a:xfrm rot="0">
            <a:off x="2541832" y="10182377"/>
            <a:ext cx="1335243" cy="216770"/>
          </a:xfrm>
          <a:prstGeom prst="rect">
            <a:avLst/>
          </a:prstGeom>
        </p:spPr>
        <p:txBody>
          <a:bodyPr anchor="t" rtlCol="false" tIns="0" lIns="0" bIns="0" rIns="0">
            <a:spAutoFit/>
          </a:bodyPr>
          <a:lstStyle/>
          <a:p>
            <a:pPr algn="l">
              <a:lnSpc>
                <a:spcPts val="1678"/>
              </a:lnSpc>
            </a:pPr>
            <a:r>
              <a:rPr lang="en-US" sz="1198" spc="68">
                <a:solidFill>
                  <a:srgbClr val="000000"/>
                </a:solidFill>
                <a:latin typeface="Kalam Bold"/>
                <a:ea typeface="Kalam Bold"/>
                <a:cs typeface="Kalam Bold"/>
                <a:sym typeface="Kalam Bold"/>
              </a:rPr>
              <a:t>INTERLAND GAME</a:t>
            </a:r>
          </a:p>
        </p:txBody>
      </p:sp>
      <p:sp>
        <p:nvSpPr>
          <p:cNvPr name="TextBox 23" id="23"/>
          <p:cNvSpPr txBox="true"/>
          <p:nvPr/>
        </p:nvSpPr>
        <p:spPr>
          <a:xfrm rot="0">
            <a:off x="5660203" y="10169595"/>
            <a:ext cx="809758" cy="216770"/>
          </a:xfrm>
          <a:prstGeom prst="rect">
            <a:avLst/>
          </a:prstGeom>
        </p:spPr>
        <p:txBody>
          <a:bodyPr anchor="t" rtlCol="false" tIns="0" lIns="0" bIns="0" rIns="0">
            <a:spAutoFit/>
          </a:bodyPr>
          <a:lstStyle/>
          <a:p>
            <a:pPr algn="l">
              <a:lnSpc>
                <a:spcPts val="1678"/>
              </a:lnSpc>
            </a:pPr>
            <a:r>
              <a:rPr lang="en-US" sz="1198" spc="68">
                <a:solidFill>
                  <a:srgbClr val="185A1A"/>
                </a:solidFill>
                <a:latin typeface="Kalam Bold"/>
                <a:ea typeface="Kalam Bold"/>
                <a:cs typeface="Kalam Bold"/>
                <a:sym typeface="Kalam Bold"/>
              </a:rPr>
              <a:t>LESSON #:</a:t>
            </a:r>
          </a:p>
        </p:txBody>
      </p:sp>
      <p:sp>
        <p:nvSpPr>
          <p:cNvPr name="TextBox 24" id="24"/>
          <p:cNvSpPr txBox="true"/>
          <p:nvPr/>
        </p:nvSpPr>
        <p:spPr>
          <a:xfrm rot="0">
            <a:off x="627964" y="6470809"/>
            <a:ext cx="6154531" cy="1682353"/>
          </a:xfrm>
          <a:prstGeom prst="rect">
            <a:avLst/>
          </a:prstGeom>
        </p:spPr>
        <p:txBody>
          <a:bodyPr anchor="t" rtlCol="false" tIns="0" lIns="0" bIns="0" rIns="0">
            <a:spAutoFit/>
          </a:bodyPr>
          <a:lstStyle/>
          <a:p>
            <a:pPr algn="ctr">
              <a:lnSpc>
                <a:spcPts val="1648"/>
              </a:lnSpc>
            </a:pPr>
            <a:r>
              <a:rPr lang="en-US" sz="1198" spc="68">
                <a:solidFill>
                  <a:srgbClr val="000000"/>
                </a:solidFill>
                <a:latin typeface="Kalam Bold"/>
                <a:ea typeface="Kalam Bold"/>
                <a:cs typeface="Kalam Bold"/>
                <a:sym typeface="Kalam Bold"/>
              </a:rPr>
              <a:t>FAMILIES MUST BE INFORMED SO THAT STUDENTS CAN IMPLEMENT THE CONTRACT AT HOME. AT THE SAME TIME, THE STUDENT IS INTRODUCED TO THE INTERLAND GAME IN THE CLASS. THEY ARE ASKED TO DOWNLOAD AND PLAY THIS GAME ON THEIR DIGITAL DEVICES AT HOME. FAMILIES SHOULD ALSO BE INFORMED ABOUT THIS. THIS LESSON PLAN MAKE IT EASIER FOR STUDENTS TO BE EDUCATED IN ALL DIMENSIONS OF DIGITAL CITIZENSHIP BY THEIR TEACHERS. FAMILIES MUST BE INFORMED ABOUT THE RESULTS OF THIS COURSE.</a:t>
            </a:r>
          </a:p>
        </p:txBody>
      </p:sp>
      <p:sp>
        <p:nvSpPr>
          <p:cNvPr name="TextBox 25" id="25"/>
          <p:cNvSpPr txBox="true"/>
          <p:nvPr/>
        </p:nvSpPr>
        <p:spPr>
          <a:xfrm rot="0">
            <a:off x="645071" y="3838032"/>
            <a:ext cx="6263097" cy="1682353"/>
          </a:xfrm>
          <a:prstGeom prst="rect">
            <a:avLst/>
          </a:prstGeom>
        </p:spPr>
        <p:txBody>
          <a:bodyPr anchor="t" rtlCol="false" tIns="0" lIns="0" bIns="0" rIns="0">
            <a:spAutoFit/>
          </a:bodyPr>
          <a:lstStyle/>
          <a:p>
            <a:pPr algn="ctr">
              <a:lnSpc>
                <a:spcPts val="1648"/>
              </a:lnSpc>
            </a:pPr>
            <a:r>
              <a:rPr lang="en-US" sz="1198" spc="68">
                <a:solidFill>
                  <a:srgbClr val="000000"/>
                </a:solidFill>
                <a:latin typeface="Kalam Bold"/>
                <a:ea typeface="Kalam Bold"/>
                <a:cs typeface="Kalam Bold"/>
                <a:sym typeface="Kalam Bold"/>
              </a:rPr>
              <a:t>THE FIRST PURPOSE IS TO ENSURE THAT THE STUDENTS LEARN AND APPLY THE DIGITAL CITIZENSHIP AGREEMENT. FOR THIS, THE ATTACHED CONTRACT IS INTRODUCED AND HANGED ON THE BOARD IN THE CLASS. THE SECOND PURPOSE IS TO INTRODUCE THE INTERLAND GAME AND TO ENSURE THAT THEM LEARN THE DIGITAL CITIZENSHIP INFORMATION IT CONTAINS. GAME PROMOTION IS AVAILABLE ATTACHMENT. THE THIRD PURPOSE IS TO GAMIFICATE THE SLOGANS OF THE PROJECT ANYWHERE IN THE SCHOOL WITH THE HELP OF THE MATCHING BOARD.</a:t>
            </a:r>
          </a:p>
        </p:txBody>
      </p:sp>
      <p:sp>
        <p:nvSpPr>
          <p:cNvPr name="TextBox 26" id="26"/>
          <p:cNvSpPr txBox="true"/>
          <p:nvPr/>
        </p:nvSpPr>
        <p:spPr>
          <a:xfrm rot="0">
            <a:off x="2640178" y="2173415"/>
            <a:ext cx="4008672" cy="1047941"/>
          </a:xfrm>
          <a:prstGeom prst="rect">
            <a:avLst/>
          </a:prstGeom>
        </p:spPr>
        <p:txBody>
          <a:bodyPr anchor="t" rtlCol="false" tIns="0" lIns="0" bIns="0" rIns="0">
            <a:spAutoFit/>
          </a:bodyPr>
          <a:lstStyle/>
          <a:p>
            <a:pPr algn="ctr">
              <a:lnSpc>
                <a:spcPts val="1798"/>
              </a:lnSpc>
            </a:pPr>
            <a:r>
              <a:rPr lang="en-US" sz="1298" spc="74">
                <a:solidFill>
                  <a:srgbClr val="000000"/>
                </a:solidFill>
                <a:latin typeface="Kalam Bold"/>
                <a:ea typeface="Kalam Bold"/>
                <a:cs typeface="Kalam Bold"/>
                <a:sym typeface="Kalam Bold"/>
              </a:rPr>
              <a:t>MAKING RULES, TEACHING DIGITAL CITIZENSHIP SKILLS THROUGH GAMING</a:t>
            </a:r>
          </a:p>
          <a:p>
            <a:pPr algn="ctr">
              <a:lnSpc>
                <a:spcPts val="3246"/>
              </a:lnSpc>
            </a:pPr>
            <a:r>
              <a:rPr lang="en-US" sz="1298" spc="74">
                <a:solidFill>
                  <a:srgbClr val="000000"/>
                </a:solidFill>
                <a:latin typeface="Kalam Bold"/>
                <a:ea typeface="Kalam Bold"/>
                <a:cs typeface="Kalam Bold"/>
                <a:sym typeface="Kalam Bold"/>
              </a:rPr>
              <a:t>DIGITAL CITIZENSHIP AGREEMENT, INTERLAND</a:t>
            </a:r>
          </a:p>
          <a:p>
            <a:pPr algn="ctr">
              <a:lnSpc>
                <a:spcPts val="649"/>
              </a:lnSpc>
            </a:pPr>
            <a:r>
              <a:rPr lang="en-US" sz="1298" spc="74">
                <a:solidFill>
                  <a:srgbClr val="000000"/>
                </a:solidFill>
                <a:latin typeface="Kalam Bold"/>
                <a:ea typeface="Kalam Bold"/>
                <a:cs typeface="Kalam Bold"/>
                <a:sym typeface="Kalam Bold"/>
              </a:rPr>
              <a:t>GAME PROMOTION, SLOGAN MATCHING</a:t>
            </a:r>
          </a:p>
        </p:txBody>
      </p:sp>
      <p:sp>
        <p:nvSpPr>
          <p:cNvPr name="TextBox 27" id="27"/>
          <p:cNvSpPr txBox="true"/>
          <p:nvPr/>
        </p:nvSpPr>
        <p:spPr>
          <a:xfrm rot="0">
            <a:off x="527323" y="8709327"/>
            <a:ext cx="6637058" cy="771220"/>
          </a:xfrm>
          <a:prstGeom prst="rect">
            <a:avLst/>
          </a:prstGeom>
        </p:spPr>
        <p:txBody>
          <a:bodyPr anchor="t" rtlCol="false" tIns="0" lIns="0" bIns="0" rIns="0">
            <a:spAutoFit/>
          </a:bodyPr>
          <a:lstStyle/>
          <a:p>
            <a:pPr algn="ctr">
              <a:lnSpc>
                <a:spcPts val="1498"/>
              </a:lnSpc>
            </a:pPr>
            <a:r>
              <a:rPr lang="en-US" sz="1098" spc="62">
                <a:solidFill>
                  <a:srgbClr val="000000"/>
                </a:solidFill>
                <a:latin typeface="Kalam Bold"/>
                <a:ea typeface="Kalam Bold"/>
                <a:cs typeface="Kalam Bold"/>
                <a:sym typeface="Kalam Bold"/>
              </a:rPr>
              <a:t>CAN YOU COMPLY WITH THE DIGITAL CITIZENSHIP AGREEMENT? HAVE YOU NOTICED? THIS AGREEMENT PROTECTS US AND OUR ENVIRONMENT FROM DANGERS. HOW ARE YOUR SCORES GOING IN THE INTERLAND GAME? HAVE YOU TRIED THE MATCHING GAME AT SCHOOL?</a:t>
            </a:r>
          </a:p>
        </p:txBody>
      </p:sp>
      <p:sp>
        <p:nvSpPr>
          <p:cNvPr name="Freeform 28" id="28"/>
          <p:cNvSpPr/>
          <p:nvPr/>
        </p:nvSpPr>
        <p:spPr>
          <a:xfrm flipH="false" flipV="false" rot="0">
            <a:off x="46720" y="0"/>
            <a:ext cx="1629067" cy="390408"/>
          </a:xfrm>
          <a:custGeom>
            <a:avLst/>
            <a:gdLst/>
            <a:ahLst/>
            <a:cxnLst/>
            <a:rect r="r" b="b" t="t" l="l"/>
            <a:pathLst>
              <a:path h="390408" w="1629067">
                <a:moveTo>
                  <a:pt x="0" y="0"/>
                </a:moveTo>
                <a:lnTo>
                  <a:pt x="1629067" y="0"/>
                </a:lnTo>
                <a:lnTo>
                  <a:pt x="1629067" y="390408"/>
                </a:lnTo>
                <a:lnTo>
                  <a:pt x="0" y="390408"/>
                </a:lnTo>
                <a:lnTo>
                  <a:pt x="0" y="0"/>
                </a:lnTo>
                <a:close/>
              </a:path>
            </a:pathLst>
          </a:custGeom>
          <a:blipFill>
            <a:blip r:embed="rId12"/>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446722" y="-63503"/>
            <a:ext cx="8066522" cy="10814304"/>
            <a:chOff x="0" y="0"/>
            <a:chExt cx="8066519" cy="10814304"/>
          </a:xfrm>
        </p:grpSpPr>
        <p:sp>
          <p:nvSpPr>
            <p:cNvPr name="Freeform 3" id="3"/>
            <p:cNvSpPr/>
            <p:nvPr/>
          </p:nvSpPr>
          <p:spPr>
            <a:xfrm flipH="false" flipV="false" rot="0">
              <a:off x="446786"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FFFFF"/>
            </a:solidFill>
          </p:spPr>
        </p:sp>
        <p:sp>
          <p:nvSpPr>
            <p:cNvPr name="Freeform 4" id="4"/>
            <p:cNvSpPr/>
            <p:nvPr/>
          </p:nvSpPr>
          <p:spPr>
            <a:xfrm flipH="false" flipV="false" rot="0">
              <a:off x="446786"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5F5EF"/>
            </a:solidFill>
          </p:spPr>
        </p:sp>
        <p:sp>
          <p:nvSpPr>
            <p:cNvPr name="Freeform 5" id="5"/>
            <p:cNvSpPr/>
            <p:nvPr/>
          </p:nvSpPr>
          <p:spPr>
            <a:xfrm flipH="false" flipV="false" rot="0">
              <a:off x="904240" y="1351280"/>
              <a:ext cx="6714490" cy="9027541"/>
            </a:xfrm>
            <a:custGeom>
              <a:avLst/>
              <a:gdLst/>
              <a:ahLst/>
              <a:cxnLst/>
              <a:rect r="r" b="b" t="t" l="l"/>
              <a:pathLst>
                <a:path h="9027541" w="6714490">
                  <a:moveTo>
                    <a:pt x="0" y="0"/>
                  </a:moveTo>
                  <a:lnTo>
                    <a:pt x="0" y="9027541"/>
                  </a:lnTo>
                  <a:lnTo>
                    <a:pt x="6714490" y="9027541"/>
                  </a:lnTo>
                  <a:lnTo>
                    <a:pt x="6714490" y="0"/>
                  </a:lnTo>
                  <a:close/>
                </a:path>
              </a:pathLst>
            </a:custGeom>
            <a:solidFill>
              <a:srgbClr val="FFEBEA"/>
            </a:solidFill>
          </p:spPr>
        </p:sp>
        <p:sp>
          <p:nvSpPr>
            <p:cNvPr name="Freeform 6" id="6"/>
            <p:cNvSpPr/>
            <p:nvPr/>
          </p:nvSpPr>
          <p:spPr>
            <a:xfrm flipH="false" flipV="false" rot="0">
              <a:off x="2061464" y="7046213"/>
              <a:ext cx="1080135" cy="1080262"/>
            </a:xfrm>
            <a:custGeom>
              <a:avLst/>
              <a:gdLst/>
              <a:ahLst/>
              <a:cxnLst/>
              <a:rect r="r" b="b" t="t" l="l"/>
              <a:pathLst>
                <a:path h="1080262" w="1080135">
                  <a:moveTo>
                    <a:pt x="47752" y="764922"/>
                  </a:moveTo>
                  <a:lnTo>
                    <a:pt x="0" y="726440"/>
                  </a:lnTo>
                  <a:lnTo>
                    <a:pt x="726440" y="0"/>
                  </a:lnTo>
                  <a:cubicBezTo>
                    <a:pt x="778129" y="64644"/>
                    <a:pt x="833628" y="127127"/>
                    <a:pt x="893445" y="186818"/>
                  </a:cubicBezTo>
                  <a:cubicBezTo>
                    <a:pt x="953008" y="246381"/>
                    <a:pt x="1015492" y="302007"/>
                    <a:pt x="1080135" y="353949"/>
                  </a:cubicBezTo>
                  <a:lnTo>
                    <a:pt x="353822" y="1080262"/>
                  </a:lnTo>
                  <a:cubicBezTo>
                    <a:pt x="342900" y="1063244"/>
                    <a:pt x="330073" y="1047115"/>
                    <a:pt x="315341" y="1032510"/>
                  </a:cubicBezTo>
                  <a:lnTo>
                    <a:pt x="47752" y="764921"/>
                  </a:lnTo>
                </a:path>
              </a:pathLst>
            </a:custGeom>
            <a:solidFill>
              <a:srgbClr val="D9D9D9"/>
            </a:solidFill>
          </p:spPr>
        </p:sp>
        <p:sp>
          <p:nvSpPr>
            <p:cNvPr name="Freeform 7" id="7"/>
            <p:cNvSpPr/>
            <p:nvPr/>
          </p:nvSpPr>
          <p:spPr>
            <a:xfrm flipH="false" flipV="false" rot="0">
              <a:off x="1177544" y="7793481"/>
              <a:ext cx="1217041" cy="1798701"/>
            </a:xfrm>
            <a:custGeom>
              <a:avLst/>
              <a:gdLst/>
              <a:ahLst/>
              <a:cxnLst/>
              <a:rect r="r" b="b" t="t" l="l"/>
              <a:pathLst>
                <a:path h="1798701" w="1217041">
                  <a:moveTo>
                    <a:pt x="727329" y="1"/>
                  </a:moveTo>
                  <a:cubicBezTo>
                    <a:pt x="668020" y="1"/>
                    <a:pt x="612267" y="23115"/>
                    <a:pt x="570230" y="65025"/>
                  </a:cubicBezTo>
                  <a:lnTo>
                    <a:pt x="0" y="635381"/>
                  </a:lnTo>
                  <a:lnTo>
                    <a:pt x="0" y="1798701"/>
                  </a:lnTo>
                  <a:lnTo>
                    <a:pt x="1151890" y="646684"/>
                  </a:lnTo>
                  <a:cubicBezTo>
                    <a:pt x="1193800" y="604774"/>
                    <a:pt x="1217041" y="549021"/>
                    <a:pt x="1217041" y="489712"/>
                  </a:cubicBezTo>
                  <a:cubicBezTo>
                    <a:pt x="1217041" y="430403"/>
                    <a:pt x="1193927" y="374650"/>
                    <a:pt x="1151890" y="332613"/>
                  </a:cubicBezTo>
                  <a:lnTo>
                    <a:pt x="884301" y="65024"/>
                  </a:lnTo>
                  <a:cubicBezTo>
                    <a:pt x="842391" y="23114"/>
                    <a:pt x="786638" y="0"/>
                    <a:pt x="727329" y="0"/>
                  </a:cubicBezTo>
                  <a:close/>
                </a:path>
              </a:pathLst>
            </a:custGeom>
            <a:solidFill>
              <a:srgbClr val="D9D9D9"/>
            </a:solidFill>
          </p:spPr>
        </p:sp>
        <p:sp>
          <p:nvSpPr>
            <p:cNvPr name="Freeform 8" id="8"/>
            <p:cNvSpPr/>
            <p:nvPr/>
          </p:nvSpPr>
          <p:spPr>
            <a:xfrm flipH="false" flipV="false" rot="0">
              <a:off x="2147824" y="3444240"/>
              <a:ext cx="4808601" cy="4383277"/>
            </a:xfrm>
            <a:custGeom>
              <a:avLst/>
              <a:gdLst/>
              <a:ahLst/>
              <a:cxnLst/>
              <a:rect r="r" b="b" t="t" l="l"/>
              <a:pathLst>
                <a:path h="4383277" w="4808601">
                  <a:moveTo>
                    <a:pt x="2404237" y="401447"/>
                  </a:moveTo>
                  <a:cubicBezTo>
                    <a:pt x="2882392" y="401447"/>
                    <a:pt x="3331972" y="587629"/>
                    <a:pt x="3670046" y="925703"/>
                  </a:cubicBezTo>
                  <a:cubicBezTo>
                    <a:pt x="4368038" y="1623695"/>
                    <a:pt x="4368038" y="2759456"/>
                    <a:pt x="3670046" y="3457448"/>
                  </a:cubicBezTo>
                  <a:cubicBezTo>
                    <a:pt x="3331972" y="3795649"/>
                    <a:pt x="2882392" y="3981704"/>
                    <a:pt x="2404237" y="3981704"/>
                  </a:cubicBezTo>
                  <a:cubicBezTo>
                    <a:pt x="1926082" y="3981704"/>
                    <a:pt x="1476502" y="3795522"/>
                    <a:pt x="1138301" y="3457447"/>
                  </a:cubicBezTo>
                  <a:cubicBezTo>
                    <a:pt x="800100" y="3119373"/>
                    <a:pt x="614045" y="2669793"/>
                    <a:pt x="614045" y="2191511"/>
                  </a:cubicBezTo>
                  <a:cubicBezTo>
                    <a:pt x="614045" y="1713229"/>
                    <a:pt x="800227" y="1263777"/>
                    <a:pt x="1138301" y="925703"/>
                  </a:cubicBezTo>
                  <a:cubicBezTo>
                    <a:pt x="1476375" y="587629"/>
                    <a:pt x="1925955" y="401447"/>
                    <a:pt x="2404237" y="401447"/>
                  </a:cubicBezTo>
                  <a:close/>
                  <a:moveTo>
                    <a:pt x="2404237" y="0"/>
                  </a:moveTo>
                  <a:cubicBezTo>
                    <a:pt x="1818767" y="0"/>
                    <a:pt x="1268476" y="228092"/>
                    <a:pt x="854583" y="641985"/>
                  </a:cubicBezTo>
                  <a:cubicBezTo>
                    <a:pt x="0" y="1496441"/>
                    <a:pt x="0" y="2886964"/>
                    <a:pt x="854583" y="3741420"/>
                  </a:cubicBezTo>
                  <a:cubicBezTo>
                    <a:pt x="1268476" y="4155313"/>
                    <a:pt x="1818894" y="4383278"/>
                    <a:pt x="2404364" y="4383278"/>
                  </a:cubicBezTo>
                  <a:cubicBezTo>
                    <a:pt x="2989707" y="4383278"/>
                    <a:pt x="3540125" y="4155312"/>
                    <a:pt x="3954018" y="3741420"/>
                  </a:cubicBezTo>
                  <a:cubicBezTo>
                    <a:pt x="4808601" y="2886964"/>
                    <a:pt x="4808601" y="1496441"/>
                    <a:pt x="3954018" y="641985"/>
                  </a:cubicBezTo>
                  <a:cubicBezTo>
                    <a:pt x="3540125" y="228092"/>
                    <a:pt x="2989707" y="0"/>
                    <a:pt x="2404364" y="0"/>
                  </a:cubicBezTo>
                  <a:close/>
                </a:path>
              </a:pathLst>
            </a:custGeom>
            <a:solidFill>
              <a:srgbClr val="D9D9D9"/>
            </a:solidFill>
          </p:spPr>
        </p:sp>
        <p:sp>
          <p:nvSpPr>
            <p:cNvPr name="Freeform 9" id="9"/>
            <p:cNvSpPr/>
            <p:nvPr/>
          </p:nvSpPr>
          <p:spPr>
            <a:xfrm flipH="false" flipV="false" rot="0">
              <a:off x="2829052" y="3912615"/>
              <a:ext cx="3613404" cy="3446272"/>
            </a:xfrm>
            <a:custGeom>
              <a:avLst/>
              <a:gdLst/>
              <a:ahLst/>
              <a:cxnLst/>
              <a:rect r="r" b="b" t="t" l="l"/>
              <a:pathLst>
                <a:path h="3446272" w="3613404">
                  <a:moveTo>
                    <a:pt x="84328" y="1723264"/>
                  </a:moveTo>
                  <a:cubicBezTo>
                    <a:pt x="84328" y="1285495"/>
                    <a:pt x="254889" y="874015"/>
                    <a:pt x="564388" y="564516"/>
                  </a:cubicBezTo>
                  <a:cubicBezTo>
                    <a:pt x="873887" y="255017"/>
                    <a:pt x="1285367" y="84583"/>
                    <a:pt x="1723136" y="84583"/>
                  </a:cubicBezTo>
                  <a:cubicBezTo>
                    <a:pt x="2160905" y="84583"/>
                    <a:pt x="2572258" y="255017"/>
                    <a:pt x="2881884" y="564516"/>
                  </a:cubicBezTo>
                  <a:cubicBezTo>
                    <a:pt x="3191509" y="874015"/>
                    <a:pt x="3361943" y="1285495"/>
                    <a:pt x="3361943" y="1723264"/>
                  </a:cubicBezTo>
                  <a:cubicBezTo>
                    <a:pt x="3361943" y="2161033"/>
                    <a:pt x="3191509" y="2572386"/>
                    <a:pt x="2881884" y="2882012"/>
                  </a:cubicBezTo>
                  <a:cubicBezTo>
                    <a:pt x="2572385" y="3191511"/>
                    <a:pt x="2160905" y="3361945"/>
                    <a:pt x="1723136" y="3361945"/>
                  </a:cubicBezTo>
                  <a:cubicBezTo>
                    <a:pt x="1285367" y="3361945"/>
                    <a:pt x="873887" y="3191511"/>
                    <a:pt x="564388" y="2882012"/>
                  </a:cubicBezTo>
                  <a:cubicBezTo>
                    <a:pt x="254889" y="2572513"/>
                    <a:pt x="84455" y="2161033"/>
                    <a:pt x="84455" y="1723264"/>
                  </a:cubicBezTo>
                  <a:close/>
                  <a:moveTo>
                    <a:pt x="0" y="1723137"/>
                  </a:moveTo>
                  <a:cubicBezTo>
                    <a:pt x="0" y="2183385"/>
                    <a:pt x="179197" y="2616073"/>
                    <a:pt x="504571" y="2941574"/>
                  </a:cubicBezTo>
                  <a:cubicBezTo>
                    <a:pt x="830072" y="3267075"/>
                    <a:pt x="1262761" y="3446272"/>
                    <a:pt x="1723009" y="3446272"/>
                  </a:cubicBezTo>
                  <a:cubicBezTo>
                    <a:pt x="2183257" y="3446272"/>
                    <a:pt x="2615946" y="3267075"/>
                    <a:pt x="2941447" y="2941574"/>
                  </a:cubicBezTo>
                  <a:cubicBezTo>
                    <a:pt x="3613404" y="2269744"/>
                    <a:pt x="3613404" y="1176529"/>
                    <a:pt x="2941447" y="504698"/>
                  </a:cubicBezTo>
                  <a:cubicBezTo>
                    <a:pt x="2615946" y="179197"/>
                    <a:pt x="2183257" y="0"/>
                    <a:pt x="1723009" y="0"/>
                  </a:cubicBezTo>
                  <a:cubicBezTo>
                    <a:pt x="1262761" y="0"/>
                    <a:pt x="830072" y="179197"/>
                    <a:pt x="504571" y="504698"/>
                  </a:cubicBezTo>
                  <a:cubicBezTo>
                    <a:pt x="179197" y="830199"/>
                    <a:pt x="0" y="1262888"/>
                    <a:pt x="0" y="1723136"/>
                  </a:cubicBezTo>
                </a:path>
              </a:pathLst>
            </a:custGeom>
            <a:solidFill>
              <a:srgbClr val="D9D9D9"/>
            </a:solidFill>
          </p:spPr>
        </p:sp>
        <p:sp>
          <p:nvSpPr>
            <p:cNvPr name="Freeform 10" id="10"/>
            <p:cNvSpPr/>
            <p:nvPr/>
          </p:nvSpPr>
          <p:spPr>
            <a:xfrm flipH="false" flipV="false" rot="0">
              <a:off x="5107178" y="5362956"/>
              <a:ext cx="449834" cy="429006"/>
            </a:xfrm>
            <a:custGeom>
              <a:avLst/>
              <a:gdLst/>
              <a:ahLst/>
              <a:cxnLst/>
              <a:rect r="r" b="b" t="t" l="l"/>
              <a:pathLst>
                <a:path h="429006" w="449834">
                  <a:moveTo>
                    <a:pt x="214503" y="0"/>
                  </a:moveTo>
                  <a:cubicBezTo>
                    <a:pt x="271780" y="0"/>
                    <a:pt x="325628" y="22352"/>
                    <a:pt x="366141" y="62865"/>
                  </a:cubicBezTo>
                  <a:cubicBezTo>
                    <a:pt x="449834" y="146431"/>
                    <a:pt x="449834" y="282448"/>
                    <a:pt x="366141" y="366141"/>
                  </a:cubicBezTo>
                  <a:cubicBezTo>
                    <a:pt x="325755" y="406654"/>
                    <a:pt x="271780" y="429006"/>
                    <a:pt x="214503" y="429006"/>
                  </a:cubicBezTo>
                  <a:cubicBezTo>
                    <a:pt x="157226" y="429006"/>
                    <a:pt x="103378" y="406654"/>
                    <a:pt x="62865" y="366141"/>
                  </a:cubicBezTo>
                  <a:cubicBezTo>
                    <a:pt x="22352" y="325628"/>
                    <a:pt x="0" y="271780"/>
                    <a:pt x="0" y="214503"/>
                  </a:cubicBezTo>
                  <a:cubicBezTo>
                    <a:pt x="0" y="157226"/>
                    <a:pt x="22352" y="103378"/>
                    <a:pt x="62738" y="62865"/>
                  </a:cubicBezTo>
                  <a:cubicBezTo>
                    <a:pt x="103124" y="22352"/>
                    <a:pt x="157099" y="0"/>
                    <a:pt x="214503" y="0"/>
                  </a:cubicBezTo>
                </a:path>
              </a:pathLst>
            </a:custGeom>
            <a:solidFill>
              <a:srgbClr val="D9D9D9"/>
            </a:solidFill>
          </p:spPr>
        </p:sp>
        <p:sp>
          <p:nvSpPr>
            <p:cNvPr name="Freeform 11" id="11"/>
            <p:cNvSpPr/>
            <p:nvPr/>
          </p:nvSpPr>
          <p:spPr>
            <a:xfrm flipH="false" flipV="false" rot="0">
              <a:off x="4682236" y="5500751"/>
              <a:ext cx="168148" cy="159893"/>
            </a:xfrm>
            <a:custGeom>
              <a:avLst/>
              <a:gdLst/>
              <a:ahLst/>
              <a:cxnLst/>
              <a:rect r="r" b="b" t="t" l="l"/>
              <a:pathLst>
                <a:path h="159893" w="168148">
                  <a:moveTo>
                    <a:pt x="84074" y="0"/>
                  </a:moveTo>
                  <a:cubicBezTo>
                    <a:pt x="104648" y="0"/>
                    <a:pt x="123825" y="8001"/>
                    <a:pt x="138303" y="22479"/>
                  </a:cubicBezTo>
                  <a:cubicBezTo>
                    <a:pt x="168148" y="52324"/>
                    <a:pt x="168148" y="101092"/>
                    <a:pt x="138303" y="130810"/>
                  </a:cubicBezTo>
                  <a:cubicBezTo>
                    <a:pt x="109347" y="159893"/>
                    <a:pt x="58801" y="159893"/>
                    <a:pt x="29845" y="130810"/>
                  </a:cubicBezTo>
                  <a:cubicBezTo>
                    <a:pt x="0" y="100965"/>
                    <a:pt x="0" y="52324"/>
                    <a:pt x="29845" y="22479"/>
                  </a:cubicBezTo>
                  <a:cubicBezTo>
                    <a:pt x="44323" y="8001"/>
                    <a:pt x="63627" y="0"/>
                    <a:pt x="84073" y="0"/>
                  </a:cubicBezTo>
                </a:path>
              </a:pathLst>
            </a:custGeom>
            <a:solidFill>
              <a:srgbClr val="D9D9D9"/>
            </a:solidFill>
          </p:spPr>
        </p:sp>
        <p:sp>
          <p:nvSpPr>
            <p:cNvPr name="Freeform 12" id="12"/>
            <p:cNvSpPr/>
            <p:nvPr/>
          </p:nvSpPr>
          <p:spPr>
            <a:xfrm flipH="false" flipV="false" rot="0">
              <a:off x="904240" y="407797"/>
              <a:ext cx="6714490" cy="736600"/>
            </a:xfrm>
            <a:custGeom>
              <a:avLst/>
              <a:gdLst/>
              <a:ahLst/>
              <a:cxnLst/>
              <a:rect r="r" b="b" t="t" l="l"/>
              <a:pathLst>
                <a:path h="736600" w="6714490">
                  <a:moveTo>
                    <a:pt x="0" y="0"/>
                  </a:moveTo>
                  <a:lnTo>
                    <a:pt x="0" y="736600"/>
                  </a:lnTo>
                  <a:lnTo>
                    <a:pt x="6714490" y="736600"/>
                  </a:lnTo>
                  <a:lnTo>
                    <a:pt x="6714490" y="0"/>
                  </a:lnTo>
                  <a:close/>
                </a:path>
              </a:pathLst>
            </a:custGeom>
            <a:solidFill>
              <a:srgbClr val="FFEBEA"/>
            </a:solidFill>
          </p:spPr>
        </p:sp>
      </p:grpSp>
      <p:sp>
        <p:nvSpPr>
          <p:cNvPr name="Freeform 13" id="13"/>
          <p:cNvSpPr/>
          <p:nvPr/>
        </p:nvSpPr>
        <p:spPr>
          <a:xfrm flipH="false" flipV="false" rot="0">
            <a:off x="5388635" y="8671617"/>
            <a:ext cx="1779632" cy="1779632"/>
          </a:xfrm>
          <a:custGeom>
            <a:avLst/>
            <a:gdLst/>
            <a:ahLst/>
            <a:cxnLst/>
            <a:rect r="r" b="b" t="t" l="l"/>
            <a:pathLst>
              <a:path h="1779632" w="1779632">
                <a:moveTo>
                  <a:pt x="0" y="0"/>
                </a:moveTo>
                <a:lnTo>
                  <a:pt x="1779632" y="0"/>
                </a:lnTo>
                <a:lnTo>
                  <a:pt x="1779632" y="1779632"/>
                </a:lnTo>
                <a:lnTo>
                  <a:pt x="0" y="1779632"/>
                </a:lnTo>
                <a:lnTo>
                  <a:pt x="0" y="0"/>
                </a:lnTo>
                <a:close/>
              </a:path>
            </a:pathLst>
          </a:custGeom>
          <a:blipFill>
            <a:blip r:embed="rId2"/>
            <a:stretch>
              <a:fillRect l="0" t="0" r="0" b="0"/>
            </a:stretch>
          </a:blipFill>
        </p:spPr>
      </p:sp>
      <p:sp>
        <p:nvSpPr>
          <p:cNvPr name="Freeform 14" id="14"/>
          <p:cNvSpPr/>
          <p:nvPr/>
        </p:nvSpPr>
        <p:spPr>
          <a:xfrm flipH="false" flipV="false" rot="0">
            <a:off x="457571" y="1287761"/>
            <a:ext cx="3445059" cy="2188855"/>
          </a:xfrm>
          <a:custGeom>
            <a:avLst/>
            <a:gdLst/>
            <a:ahLst/>
            <a:cxnLst/>
            <a:rect r="r" b="b" t="t" l="l"/>
            <a:pathLst>
              <a:path h="2188855" w="3445059">
                <a:moveTo>
                  <a:pt x="0" y="0"/>
                </a:moveTo>
                <a:lnTo>
                  <a:pt x="3445060" y="0"/>
                </a:lnTo>
                <a:lnTo>
                  <a:pt x="3445060" y="2188854"/>
                </a:lnTo>
                <a:lnTo>
                  <a:pt x="0" y="2188854"/>
                </a:lnTo>
                <a:lnTo>
                  <a:pt x="0" y="0"/>
                </a:lnTo>
                <a:close/>
              </a:path>
            </a:pathLst>
          </a:custGeom>
          <a:blipFill>
            <a:blip r:embed="rId3"/>
            <a:stretch>
              <a:fillRect l="0" t="0" r="0" b="0"/>
            </a:stretch>
          </a:blipFill>
        </p:spPr>
      </p:sp>
      <p:grpSp>
        <p:nvGrpSpPr>
          <p:cNvPr name="Group 15" id="15"/>
          <p:cNvGrpSpPr>
            <a:grpSpLocks noChangeAspect="true"/>
          </p:cNvGrpSpPr>
          <p:nvPr/>
        </p:nvGrpSpPr>
        <p:grpSpPr>
          <a:xfrm rot="0">
            <a:off x="605171" y="3496161"/>
            <a:ext cx="3143812" cy="983275"/>
            <a:chOff x="0" y="0"/>
            <a:chExt cx="3143809" cy="983272"/>
          </a:xfrm>
        </p:grpSpPr>
        <p:sp>
          <p:nvSpPr>
            <p:cNvPr name="Freeform 16" id="16"/>
            <p:cNvSpPr/>
            <p:nvPr/>
          </p:nvSpPr>
          <p:spPr>
            <a:xfrm flipH="false" flipV="false" rot="0">
              <a:off x="63500" y="63500"/>
              <a:ext cx="2862453" cy="668655"/>
            </a:xfrm>
            <a:custGeom>
              <a:avLst/>
              <a:gdLst/>
              <a:ahLst/>
              <a:cxnLst/>
              <a:rect r="r" b="b" t="t" l="l"/>
              <a:pathLst>
                <a:path h="668655" w="2862453">
                  <a:moveTo>
                    <a:pt x="2434844" y="668528"/>
                  </a:moveTo>
                  <a:lnTo>
                    <a:pt x="161671" y="668528"/>
                  </a:lnTo>
                  <a:cubicBezTo>
                    <a:pt x="72517" y="668528"/>
                    <a:pt x="0" y="598297"/>
                    <a:pt x="0" y="511937"/>
                  </a:cubicBezTo>
                  <a:lnTo>
                    <a:pt x="0" y="156591"/>
                  </a:lnTo>
                  <a:cubicBezTo>
                    <a:pt x="0" y="70231"/>
                    <a:pt x="72517" y="0"/>
                    <a:pt x="161671" y="0"/>
                  </a:cubicBezTo>
                  <a:lnTo>
                    <a:pt x="2700782" y="0"/>
                  </a:lnTo>
                  <a:cubicBezTo>
                    <a:pt x="2789936" y="0"/>
                    <a:pt x="2862453" y="70231"/>
                    <a:pt x="2862453" y="156591"/>
                  </a:cubicBezTo>
                  <a:lnTo>
                    <a:pt x="2862453" y="349504"/>
                  </a:lnTo>
                  <a:cubicBezTo>
                    <a:pt x="2862453" y="359156"/>
                    <a:pt x="2854579" y="367030"/>
                    <a:pt x="2844927" y="367030"/>
                  </a:cubicBezTo>
                  <a:lnTo>
                    <a:pt x="2827401" y="359156"/>
                  </a:lnTo>
                  <a:lnTo>
                    <a:pt x="2827401" y="156591"/>
                  </a:lnTo>
                  <a:cubicBezTo>
                    <a:pt x="2827401" y="89535"/>
                    <a:pt x="2770505" y="34925"/>
                    <a:pt x="2700655" y="34925"/>
                  </a:cubicBezTo>
                  <a:lnTo>
                    <a:pt x="161671" y="34925"/>
                  </a:lnTo>
                  <a:cubicBezTo>
                    <a:pt x="91694" y="34925"/>
                    <a:pt x="34925" y="89535"/>
                    <a:pt x="34925" y="156591"/>
                  </a:cubicBezTo>
                  <a:lnTo>
                    <a:pt x="34925" y="511937"/>
                  </a:lnTo>
                  <a:cubicBezTo>
                    <a:pt x="34925" y="578993"/>
                    <a:pt x="91821" y="633603"/>
                    <a:pt x="161671" y="633603"/>
                  </a:cubicBezTo>
                  <a:lnTo>
                    <a:pt x="2434844" y="633603"/>
                  </a:lnTo>
                  <a:cubicBezTo>
                    <a:pt x="2444496" y="633603"/>
                    <a:pt x="2452370" y="641477"/>
                    <a:pt x="2452370" y="651129"/>
                  </a:cubicBezTo>
                  <a:lnTo>
                    <a:pt x="2444496" y="668655"/>
                  </a:lnTo>
                </a:path>
              </a:pathLst>
            </a:custGeom>
            <a:solidFill>
              <a:srgbClr val="3AC0F3"/>
            </a:solidFill>
          </p:spPr>
        </p:sp>
        <p:sp>
          <p:nvSpPr>
            <p:cNvPr name="Freeform 17" id="17"/>
            <p:cNvSpPr/>
            <p:nvPr/>
          </p:nvSpPr>
          <p:spPr>
            <a:xfrm flipH="false" flipV="false" rot="0">
              <a:off x="2643378" y="252603"/>
              <a:ext cx="36195" cy="93091"/>
            </a:xfrm>
            <a:custGeom>
              <a:avLst/>
              <a:gdLst/>
              <a:ahLst/>
              <a:cxnLst/>
              <a:rect r="r" b="b" t="t" l="l"/>
              <a:pathLst>
                <a:path h="93091" w="36195">
                  <a:moveTo>
                    <a:pt x="26924" y="89281"/>
                  </a:moveTo>
                  <a:lnTo>
                    <a:pt x="31877" y="82804"/>
                  </a:lnTo>
                  <a:lnTo>
                    <a:pt x="35560" y="18796"/>
                  </a:lnTo>
                  <a:cubicBezTo>
                    <a:pt x="36195" y="8509"/>
                    <a:pt x="26797" y="0"/>
                    <a:pt x="15875" y="2540"/>
                  </a:cubicBezTo>
                  <a:lnTo>
                    <a:pt x="11049" y="4445"/>
                  </a:lnTo>
                  <a:lnTo>
                    <a:pt x="4191" y="12827"/>
                  </a:lnTo>
                  <a:lnTo>
                    <a:pt x="508" y="76200"/>
                  </a:lnTo>
                  <a:cubicBezTo>
                    <a:pt x="0" y="84074"/>
                    <a:pt x="5334" y="91567"/>
                    <a:pt x="13081" y="93091"/>
                  </a:cubicBezTo>
                  <a:lnTo>
                    <a:pt x="23241" y="92583"/>
                  </a:lnTo>
                </a:path>
              </a:pathLst>
            </a:custGeom>
            <a:solidFill>
              <a:srgbClr val="3AC0F3"/>
            </a:solidFill>
          </p:spPr>
        </p:sp>
        <p:sp>
          <p:nvSpPr>
            <p:cNvPr name="Freeform 18" id="18"/>
            <p:cNvSpPr/>
            <p:nvPr/>
          </p:nvSpPr>
          <p:spPr>
            <a:xfrm flipH="false" flipV="false" rot="0">
              <a:off x="2432685" y="445135"/>
              <a:ext cx="92583" cy="35306"/>
            </a:xfrm>
            <a:custGeom>
              <a:avLst/>
              <a:gdLst/>
              <a:ahLst/>
              <a:cxnLst/>
              <a:rect r="r" b="b" t="t" l="l"/>
              <a:pathLst>
                <a:path h="35306" w="92583">
                  <a:moveTo>
                    <a:pt x="75692" y="35306"/>
                  </a:moveTo>
                  <a:lnTo>
                    <a:pt x="84074" y="34036"/>
                  </a:lnTo>
                  <a:lnTo>
                    <a:pt x="92075" y="24765"/>
                  </a:lnTo>
                  <a:cubicBezTo>
                    <a:pt x="92583" y="16129"/>
                    <a:pt x="91059" y="12065"/>
                    <a:pt x="88265" y="8890"/>
                  </a:cubicBezTo>
                  <a:lnTo>
                    <a:pt x="81534" y="3937"/>
                  </a:lnTo>
                  <a:lnTo>
                    <a:pt x="17653" y="508"/>
                  </a:lnTo>
                  <a:cubicBezTo>
                    <a:pt x="8128" y="0"/>
                    <a:pt x="0" y="8128"/>
                    <a:pt x="1143" y="18161"/>
                  </a:cubicBezTo>
                  <a:lnTo>
                    <a:pt x="8636" y="31750"/>
                  </a:lnTo>
                  <a:lnTo>
                    <a:pt x="75692" y="35306"/>
                  </a:lnTo>
                </a:path>
              </a:pathLst>
            </a:custGeom>
            <a:solidFill>
              <a:srgbClr val="3AC0F3"/>
            </a:solidFill>
          </p:spPr>
        </p:sp>
        <p:sp>
          <p:nvSpPr>
            <p:cNvPr name="Freeform 19" id="19"/>
            <p:cNvSpPr/>
            <p:nvPr/>
          </p:nvSpPr>
          <p:spPr>
            <a:xfrm flipH="false" flipV="false" rot="0">
              <a:off x="2740152" y="319786"/>
              <a:ext cx="80010" cy="74676"/>
            </a:xfrm>
            <a:custGeom>
              <a:avLst/>
              <a:gdLst/>
              <a:ahLst/>
              <a:cxnLst/>
              <a:rect r="r" b="b" t="t" l="l"/>
              <a:pathLst>
                <a:path h="74676" w="80010">
                  <a:moveTo>
                    <a:pt x="8001" y="70358"/>
                  </a:moveTo>
                  <a:lnTo>
                    <a:pt x="22860" y="74676"/>
                  </a:lnTo>
                  <a:lnTo>
                    <a:pt x="72644" y="30226"/>
                  </a:lnTo>
                  <a:cubicBezTo>
                    <a:pt x="78486" y="25019"/>
                    <a:pt x="80010" y="16383"/>
                    <a:pt x="75819" y="9779"/>
                  </a:cubicBezTo>
                  <a:lnTo>
                    <a:pt x="58928" y="0"/>
                  </a:lnTo>
                  <a:lnTo>
                    <a:pt x="7239" y="46228"/>
                  </a:lnTo>
                  <a:cubicBezTo>
                    <a:pt x="0" y="52705"/>
                    <a:pt x="127" y="64135"/>
                    <a:pt x="7874" y="70485"/>
                  </a:cubicBezTo>
                </a:path>
              </a:pathLst>
            </a:custGeom>
            <a:solidFill>
              <a:srgbClr val="3AC0F3"/>
            </a:solidFill>
          </p:spPr>
        </p:sp>
        <p:sp>
          <p:nvSpPr>
            <p:cNvPr name="Freeform 20" id="20"/>
            <p:cNvSpPr/>
            <p:nvPr/>
          </p:nvSpPr>
          <p:spPr>
            <a:xfrm flipH="false" flipV="false" rot="0">
              <a:off x="2483358" y="550926"/>
              <a:ext cx="79883" cy="74676"/>
            </a:xfrm>
            <a:custGeom>
              <a:avLst/>
              <a:gdLst/>
              <a:ahLst/>
              <a:cxnLst/>
              <a:rect r="r" b="b" t="t" l="l"/>
              <a:pathLst>
                <a:path h="74676" w="79883">
                  <a:moveTo>
                    <a:pt x="28194" y="68453"/>
                  </a:moveTo>
                  <a:lnTo>
                    <a:pt x="72771" y="28575"/>
                  </a:lnTo>
                  <a:cubicBezTo>
                    <a:pt x="79883" y="22098"/>
                    <a:pt x="79883" y="10668"/>
                    <a:pt x="72009" y="4318"/>
                  </a:cubicBezTo>
                  <a:lnTo>
                    <a:pt x="57150" y="0"/>
                  </a:lnTo>
                  <a:lnTo>
                    <a:pt x="7366" y="44450"/>
                  </a:lnTo>
                  <a:cubicBezTo>
                    <a:pt x="1524" y="49657"/>
                    <a:pt x="0" y="58293"/>
                    <a:pt x="4191" y="64897"/>
                  </a:cubicBezTo>
                  <a:lnTo>
                    <a:pt x="20955" y="74676"/>
                  </a:lnTo>
                </a:path>
              </a:pathLst>
            </a:custGeom>
            <a:solidFill>
              <a:srgbClr val="3AC0F3"/>
            </a:solidFill>
          </p:spPr>
        </p:sp>
        <p:sp>
          <p:nvSpPr>
            <p:cNvPr name="Freeform 21" id="21"/>
            <p:cNvSpPr/>
            <p:nvPr/>
          </p:nvSpPr>
          <p:spPr>
            <a:xfrm flipH="false" flipV="false" rot="0">
              <a:off x="2498471" y="303911"/>
              <a:ext cx="74676" cy="79883"/>
            </a:xfrm>
            <a:custGeom>
              <a:avLst/>
              <a:gdLst/>
              <a:ahLst/>
              <a:cxnLst/>
              <a:rect r="r" b="b" t="t" l="l"/>
              <a:pathLst>
                <a:path h="79883" w="74676">
                  <a:moveTo>
                    <a:pt x="70358" y="72009"/>
                  </a:moveTo>
                  <a:lnTo>
                    <a:pt x="74676" y="57150"/>
                  </a:lnTo>
                  <a:lnTo>
                    <a:pt x="30226" y="7366"/>
                  </a:lnTo>
                  <a:cubicBezTo>
                    <a:pt x="25019" y="1524"/>
                    <a:pt x="16383" y="0"/>
                    <a:pt x="9779" y="4191"/>
                  </a:cubicBezTo>
                  <a:lnTo>
                    <a:pt x="0" y="20955"/>
                  </a:lnTo>
                  <a:lnTo>
                    <a:pt x="46228" y="72644"/>
                  </a:lnTo>
                  <a:cubicBezTo>
                    <a:pt x="52705" y="79883"/>
                    <a:pt x="64135" y="79756"/>
                    <a:pt x="70485" y="72009"/>
                  </a:cubicBezTo>
                </a:path>
              </a:pathLst>
            </a:custGeom>
            <a:solidFill>
              <a:srgbClr val="3AC0F3"/>
            </a:solidFill>
          </p:spPr>
        </p:sp>
        <p:sp>
          <p:nvSpPr>
            <p:cNvPr name="Freeform 22" id="22"/>
            <p:cNvSpPr/>
            <p:nvPr/>
          </p:nvSpPr>
          <p:spPr>
            <a:xfrm flipH="false" flipV="false" rot="0">
              <a:off x="2593340" y="413893"/>
              <a:ext cx="486918" cy="505714"/>
            </a:xfrm>
            <a:custGeom>
              <a:avLst/>
              <a:gdLst/>
              <a:ahLst/>
              <a:cxnLst/>
              <a:rect r="r" b="b" t="t" l="l"/>
              <a:pathLst>
                <a:path h="505714" w="486918">
                  <a:moveTo>
                    <a:pt x="36703" y="30353"/>
                  </a:moveTo>
                  <a:lnTo>
                    <a:pt x="458343" y="210947"/>
                  </a:lnTo>
                  <a:cubicBezTo>
                    <a:pt x="460248" y="211836"/>
                    <a:pt x="460756" y="213360"/>
                    <a:pt x="460756" y="214503"/>
                  </a:cubicBezTo>
                  <a:lnTo>
                    <a:pt x="460375" y="217297"/>
                  </a:lnTo>
                  <a:lnTo>
                    <a:pt x="282956" y="293116"/>
                  </a:lnTo>
                  <a:cubicBezTo>
                    <a:pt x="276098" y="296037"/>
                    <a:pt x="270129" y="301371"/>
                    <a:pt x="266446" y="307848"/>
                  </a:cubicBezTo>
                  <a:lnTo>
                    <a:pt x="172339" y="473837"/>
                  </a:lnTo>
                  <a:cubicBezTo>
                    <a:pt x="171450" y="475361"/>
                    <a:pt x="170180" y="475869"/>
                    <a:pt x="169037" y="475869"/>
                  </a:cubicBezTo>
                  <a:cubicBezTo>
                    <a:pt x="168783" y="475869"/>
                    <a:pt x="168656" y="475869"/>
                    <a:pt x="168529" y="475869"/>
                  </a:cubicBezTo>
                  <a:lnTo>
                    <a:pt x="165862" y="475107"/>
                  </a:lnTo>
                  <a:lnTo>
                    <a:pt x="33528" y="35941"/>
                  </a:lnTo>
                  <a:cubicBezTo>
                    <a:pt x="32893" y="33909"/>
                    <a:pt x="33782" y="32639"/>
                    <a:pt x="34671" y="31877"/>
                  </a:cubicBezTo>
                  <a:lnTo>
                    <a:pt x="36957" y="30353"/>
                  </a:lnTo>
                  <a:close/>
                  <a:moveTo>
                    <a:pt x="36957" y="0"/>
                  </a:moveTo>
                  <a:cubicBezTo>
                    <a:pt x="28575" y="0"/>
                    <a:pt x="20447" y="3048"/>
                    <a:pt x="13970" y="8890"/>
                  </a:cubicBezTo>
                  <a:cubicBezTo>
                    <a:pt x="3810" y="18034"/>
                    <a:pt x="0" y="31750"/>
                    <a:pt x="3937" y="44704"/>
                  </a:cubicBezTo>
                  <a:lnTo>
                    <a:pt x="135763" y="481838"/>
                  </a:lnTo>
                  <a:cubicBezTo>
                    <a:pt x="139573" y="494284"/>
                    <a:pt x="149225" y="503174"/>
                    <a:pt x="161671" y="505714"/>
                  </a:cubicBezTo>
                  <a:lnTo>
                    <a:pt x="176403" y="505714"/>
                  </a:lnTo>
                  <a:cubicBezTo>
                    <a:pt x="182118" y="504444"/>
                    <a:pt x="187452" y="501777"/>
                    <a:pt x="191897" y="497840"/>
                  </a:cubicBezTo>
                  <a:lnTo>
                    <a:pt x="197104" y="492379"/>
                  </a:lnTo>
                  <a:lnTo>
                    <a:pt x="293116" y="322961"/>
                  </a:lnTo>
                  <a:cubicBezTo>
                    <a:pt x="293497" y="322199"/>
                    <a:pt x="294259" y="321691"/>
                    <a:pt x="295021" y="321310"/>
                  </a:cubicBezTo>
                  <a:lnTo>
                    <a:pt x="470408" y="246253"/>
                  </a:lnTo>
                  <a:cubicBezTo>
                    <a:pt x="477647" y="243205"/>
                    <a:pt x="483362" y="237998"/>
                    <a:pt x="486918" y="231521"/>
                  </a:cubicBezTo>
                  <a:lnTo>
                    <a:pt x="486918" y="231521"/>
                  </a:lnTo>
                  <a:lnTo>
                    <a:pt x="486918" y="197358"/>
                  </a:lnTo>
                  <a:lnTo>
                    <a:pt x="486918" y="197358"/>
                  </a:lnTo>
                  <a:cubicBezTo>
                    <a:pt x="483235" y="191008"/>
                    <a:pt x="477647" y="185801"/>
                    <a:pt x="470408" y="182626"/>
                  </a:cubicBezTo>
                  <a:lnTo>
                    <a:pt x="50673" y="2921"/>
                  </a:lnTo>
                  <a:cubicBezTo>
                    <a:pt x="46228" y="1016"/>
                    <a:pt x="41529" y="127"/>
                    <a:pt x="36957" y="127"/>
                  </a:cubicBezTo>
                  <a:close/>
                </a:path>
              </a:pathLst>
            </a:custGeom>
            <a:solidFill>
              <a:srgbClr val="3AC0F3"/>
            </a:solidFill>
          </p:spPr>
        </p:sp>
      </p:grpSp>
      <p:grpSp>
        <p:nvGrpSpPr>
          <p:cNvPr name="Group 23" id="23"/>
          <p:cNvGrpSpPr>
            <a:grpSpLocks noChangeAspect="true"/>
          </p:cNvGrpSpPr>
          <p:nvPr/>
        </p:nvGrpSpPr>
        <p:grpSpPr>
          <a:xfrm rot="814800">
            <a:off x="5746042" y="3871874"/>
            <a:ext cx="1817703" cy="951671"/>
            <a:chOff x="0" y="0"/>
            <a:chExt cx="2423604" cy="1268895"/>
          </a:xfrm>
        </p:grpSpPr>
        <p:sp>
          <p:nvSpPr>
            <p:cNvPr name="Freeform 24" id="24"/>
            <p:cNvSpPr/>
            <p:nvPr/>
          </p:nvSpPr>
          <p:spPr>
            <a:xfrm flipH="false" flipV="false" rot="0">
              <a:off x="0" y="0"/>
              <a:ext cx="2423541" cy="1268857"/>
            </a:xfrm>
            <a:custGeom>
              <a:avLst/>
              <a:gdLst/>
              <a:ahLst/>
              <a:cxnLst/>
              <a:rect r="r" b="b" t="t" l="l"/>
              <a:pathLst>
                <a:path h="1268857" w="2423541">
                  <a:moveTo>
                    <a:pt x="0" y="0"/>
                  </a:moveTo>
                  <a:lnTo>
                    <a:pt x="0" y="1268857"/>
                  </a:lnTo>
                  <a:lnTo>
                    <a:pt x="0" y="1268857"/>
                  </a:lnTo>
                  <a:lnTo>
                    <a:pt x="2423541" y="1268857"/>
                  </a:lnTo>
                  <a:lnTo>
                    <a:pt x="2423541" y="534162"/>
                  </a:lnTo>
                  <a:lnTo>
                    <a:pt x="2294509" y="0"/>
                  </a:lnTo>
                  <a:lnTo>
                    <a:pt x="1178814" y="0"/>
                  </a:lnTo>
                  <a:lnTo>
                    <a:pt x="0" y="0"/>
                  </a:lnTo>
                  <a:close/>
                </a:path>
              </a:pathLst>
            </a:custGeom>
            <a:blipFill>
              <a:blip r:embed="rId4"/>
              <a:stretch>
                <a:fillRect l="0" t="0" r="-2" b="-2"/>
              </a:stretch>
            </a:blipFill>
          </p:spPr>
        </p:sp>
      </p:grpSp>
      <p:sp>
        <p:nvSpPr>
          <p:cNvPr name="TextBox 25" id="25"/>
          <p:cNvSpPr txBox="true"/>
          <p:nvPr/>
        </p:nvSpPr>
        <p:spPr>
          <a:xfrm rot="0">
            <a:off x="2753935" y="4288755"/>
            <a:ext cx="2346255" cy="395973"/>
          </a:xfrm>
          <a:prstGeom prst="rect">
            <a:avLst/>
          </a:prstGeom>
        </p:spPr>
        <p:txBody>
          <a:bodyPr anchor="t" rtlCol="false" tIns="0" lIns="0" bIns="0" rIns="0">
            <a:spAutoFit/>
          </a:bodyPr>
          <a:lstStyle/>
          <a:p>
            <a:pPr algn="l">
              <a:lnSpc>
                <a:spcPts val="3038"/>
              </a:lnSpc>
            </a:pPr>
            <a:r>
              <a:rPr lang="en-US" sz="2170">
                <a:solidFill>
                  <a:srgbClr val="3AC0F3"/>
                </a:solidFill>
                <a:latin typeface="Kalam Bold"/>
                <a:ea typeface="Kalam Bold"/>
                <a:cs typeface="Kalam Bold"/>
                <a:sym typeface="Kalam Bold"/>
                <a:hlinkClick r:id="rId5" tooltip="https://beinternetawesome.withgoogle.com/tr_all/interland/acilis/reality-river"/>
              </a:rPr>
              <a:t>Rules of</a:t>
            </a:r>
            <a:r>
              <a:rPr lang="en-US" sz="2170">
                <a:solidFill>
                  <a:srgbClr val="3AC0F3"/>
                </a:solidFill>
                <a:latin typeface="Kalam Bold"/>
                <a:ea typeface="Kalam Bold"/>
                <a:cs typeface="Kalam Bold"/>
                <a:sym typeface="Kalam Bold"/>
              </a:rPr>
              <a:t> Internship</a:t>
            </a:r>
          </a:p>
        </p:txBody>
      </p:sp>
      <p:sp>
        <p:nvSpPr>
          <p:cNvPr name="TextBox 26" id="26"/>
          <p:cNvSpPr txBox="true"/>
          <p:nvPr/>
        </p:nvSpPr>
        <p:spPr>
          <a:xfrm rot="0">
            <a:off x="457571" y="7958614"/>
            <a:ext cx="6746424" cy="2150697"/>
          </a:xfrm>
          <a:prstGeom prst="rect">
            <a:avLst/>
          </a:prstGeom>
        </p:spPr>
        <p:txBody>
          <a:bodyPr anchor="t" rtlCol="false" tIns="0" lIns="0" bIns="0" rIns="0">
            <a:spAutoFit/>
          </a:bodyPr>
          <a:lstStyle/>
          <a:p>
            <a:pPr algn="l">
              <a:lnSpc>
                <a:spcPts val="1477"/>
              </a:lnSpc>
            </a:pPr>
            <a:r>
              <a:rPr lang="en-US" sz="1055">
                <a:solidFill>
                  <a:srgbClr val="3AC0F3"/>
                </a:solidFill>
                <a:latin typeface="Kalam Bold"/>
                <a:ea typeface="Kalam Bold"/>
                <a:cs typeface="Kalam Bold"/>
                <a:sym typeface="Kalam Bold"/>
              </a:rPr>
              <a:t>BE KIND ON THE INTERNET</a:t>
            </a:r>
          </a:p>
          <a:p>
            <a:pPr algn="l">
              <a:lnSpc>
                <a:spcPts val="1573"/>
              </a:lnSpc>
            </a:pPr>
            <a:r>
              <a:rPr lang="en-US" sz="1154">
                <a:solidFill>
                  <a:srgbClr val="000000"/>
                </a:solidFill>
                <a:latin typeface="Kalam Bold"/>
                <a:ea typeface="Kalam Bold"/>
                <a:cs typeface="Kalam Bold"/>
                <a:sym typeface="Kalam Bold"/>
              </a:rPr>
              <a:t>Be Good, Be Special The internet is like a powerful speaker that you can use to spread positivity or negativity. kids on the internet By adopting the understanding of "treat others the way you want to be treated yourself" when doing something They can do the right thing.</a:t>
            </a:r>
          </a:p>
          <a:p>
            <a:pPr algn="l">
              <a:lnSpc>
                <a:spcPts val="1477"/>
              </a:lnSpc>
            </a:pPr>
            <a:r>
              <a:rPr lang="en-US" sz="1055">
                <a:solidFill>
                  <a:srgbClr val="3AC0F3"/>
                </a:solidFill>
                <a:latin typeface="Kalam Bold"/>
                <a:ea typeface="Kalam Bold"/>
                <a:cs typeface="Kalam Bold"/>
                <a:sym typeface="Kalam Bold"/>
              </a:rPr>
              <a:t>BE BRAVE ON THE INTERNET</a:t>
            </a:r>
          </a:p>
          <a:p>
            <a:pPr algn="l">
              <a:lnSpc>
                <a:spcPts val="1573"/>
              </a:lnSpc>
            </a:pPr>
            <a:r>
              <a:rPr lang="en-US" sz="1154">
                <a:solidFill>
                  <a:srgbClr val="000000"/>
                </a:solidFill>
                <a:latin typeface="Kalam Bold"/>
                <a:ea typeface="Kalam Bold"/>
                <a:cs typeface="Kalam Bold"/>
                <a:sym typeface="Kalam Bold"/>
              </a:rPr>
              <a:t>Speak Up When There's a Problem Talking to a trusted adult when faced with a situation They should feel comfortable. Adults encourage open communication at home and school They can support this behavior by encouraging it.</a:t>
            </a:r>
          </a:p>
        </p:txBody>
      </p:sp>
      <p:sp>
        <p:nvSpPr>
          <p:cNvPr name="TextBox 27" id="27"/>
          <p:cNvSpPr txBox="true"/>
          <p:nvPr/>
        </p:nvSpPr>
        <p:spPr>
          <a:xfrm rot="0">
            <a:off x="457571" y="5836377"/>
            <a:ext cx="6725450" cy="1950844"/>
          </a:xfrm>
          <a:prstGeom prst="rect">
            <a:avLst/>
          </a:prstGeom>
        </p:spPr>
        <p:txBody>
          <a:bodyPr anchor="t" rtlCol="false" tIns="0" lIns="0" bIns="0" rIns="0">
            <a:spAutoFit/>
          </a:bodyPr>
          <a:lstStyle/>
          <a:p>
            <a:pPr algn="l">
              <a:lnSpc>
                <a:spcPts val="1477"/>
              </a:lnSpc>
            </a:pPr>
            <a:r>
              <a:rPr lang="en-US" sz="1055">
                <a:solidFill>
                  <a:srgbClr val="3AC0F3"/>
                </a:solidFill>
                <a:latin typeface="Kalam Bold"/>
                <a:ea typeface="Kalam Bold"/>
                <a:cs typeface="Kalam Bold"/>
                <a:sym typeface="Kalam Bold"/>
              </a:rPr>
              <a:t>BE CAREFUL ON THE INTERNET</a:t>
            </a:r>
          </a:p>
          <a:p>
            <a:pPr algn="l">
              <a:lnSpc>
                <a:spcPts val="1573"/>
              </a:lnSpc>
            </a:pPr>
            <a:r>
              <a:rPr lang="en-US" sz="1154">
                <a:solidFill>
                  <a:srgbClr val="000000"/>
                </a:solidFill>
                <a:latin typeface="Kalam Bold"/>
                <a:ea typeface="Kalam Bold"/>
                <a:cs typeface="Kalam Bold"/>
                <a:sym typeface="Kalam Bold"/>
              </a:rPr>
              <a:t>Make Sure It's Real It is important to help children be aware that people and situations on the internet are not always what they seem. Being able to distinguish between what is real and what is fake is a very important lesson in terms of security on the internet.</a:t>
            </a:r>
          </a:p>
          <a:p>
            <a:pPr algn="l">
              <a:lnSpc>
                <a:spcPts val="1477"/>
              </a:lnSpc>
            </a:pPr>
            <a:r>
              <a:rPr lang="en-US" sz="1055">
                <a:solidFill>
                  <a:srgbClr val="3AC0F3"/>
                </a:solidFill>
                <a:latin typeface="Kalam Bold"/>
                <a:ea typeface="Kalam Bold"/>
                <a:cs typeface="Kalam Bold"/>
                <a:sym typeface="Kalam Bold"/>
              </a:rPr>
              <a:t>PROTECT YOURSELF ON THE INTERNET</a:t>
            </a:r>
          </a:p>
          <a:p>
            <a:pPr algn="l">
              <a:lnSpc>
                <a:spcPts val="1573"/>
              </a:lnSpc>
            </a:pPr>
            <a:r>
              <a:rPr lang="en-US" sz="1154">
                <a:solidFill>
                  <a:srgbClr val="000000"/>
                </a:solidFill>
                <a:latin typeface="Kalam Bold"/>
                <a:ea typeface="Kalam Bold"/>
                <a:cs typeface="Kalam Bold"/>
                <a:sym typeface="Kalam Bold"/>
              </a:rPr>
              <a:t>Keep Your Secrets Personal privacy and security are as important on the internet as they are in the real world. Protecting valuable information prevents damage to children's devices, reputations, and relationships.</a:t>
            </a:r>
          </a:p>
        </p:txBody>
      </p:sp>
      <p:sp>
        <p:nvSpPr>
          <p:cNvPr name="TextBox 28" id="28"/>
          <p:cNvSpPr txBox="true"/>
          <p:nvPr/>
        </p:nvSpPr>
        <p:spPr>
          <a:xfrm rot="0">
            <a:off x="457571" y="4675337"/>
            <a:ext cx="6988521" cy="989657"/>
          </a:xfrm>
          <a:prstGeom prst="rect">
            <a:avLst/>
          </a:prstGeom>
        </p:spPr>
        <p:txBody>
          <a:bodyPr anchor="t" rtlCol="false" tIns="0" lIns="0" bIns="0" rIns="0">
            <a:spAutoFit/>
          </a:bodyPr>
          <a:lstStyle/>
          <a:p>
            <a:pPr algn="l">
              <a:lnSpc>
                <a:spcPts val="1477"/>
              </a:lnSpc>
            </a:pPr>
            <a:r>
              <a:rPr lang="en-US" sz="1055">
                <a:solidFill>
                  <a:srgbClr val="3AC0F3"/>
                </a:solidFill>
                <a:latin typeface="Kalam Bold"/>
                <a:ea typeface="Kalam Bold"/>
                <a:cs typeface="Kalam Bold"/>
                <a:sym typeface="Kalam Bold"/>
              </a:rPr>
              <a:t>USE THE INTERNET KNOWINGLY</a:t>
            </a:r>
          </a:p>
          <a:p>
            <a:pPr algn="l">
              <a:lnSpc>
                <a:spcPts val="1573"/>
              </a:lnSpc>
            </a:pPr>
            <a:r>
              <a:rPr lang="en-US" sz="1154">
                <a:solidFill>
                  <a:srgbClr val="000000"/>
                </a:solidFill>
                <a:latin typeface="Kalam Bold"/>
                <a:ea typeface="Kalam Bold"/>
                <a:cs typeface="Kalam Bold"/>
                <a:sym typeface="Kalam Bold"/>
              </a:rPr>
              <a:t>Share with thought Both good news and bad news spread quickly on the internet. Without much thought, children and young people can find themselves in difficult situations with lasting consequences. Solution? With people they know and people they don't know Learning how to share.</a:t>
            </a:r>
          </a:p>
        </p:txBody>
      </p:sp>
      <p:sp>
        <p:nvSpPr>
          <p:cNvPr name="TextBox 29" id="29"/>
          <p:cNvSpPr txBox="true"/>
          <p:nvPr/>
        </p:nvSpPr>
        <p:spPr>
          <a:xfrm rot="0">
            <a:off x="1817227" y="387572"/>
            <a:ext cx="3994956" cy="520560"/>
          </a:xfrm>
          <a:prstGeom prst="rect">
            <a:avLst/>
          </a:prstGeom>
        </p:spPr>
        <p:txBody>
          <a:bodyPr anchor="t" rtlCol="false" tIns="0" lIns="0" bIns="0" rIns="0">
            <a:spAutoFit/>
          </a:bodyPr>
          <a:lstStyle/>
          <a:p>
            <a:pPr algn="l">
              <a:lnSpc>
                <a:spcPts val="4335"/>
              </a:lnSpc>
            </a:pPr>
            <a:r>
              <a:rPr lang="en-US" sz="3097" spc="390">
                <a:solidFill>
                  <a:srgbClr val="000000"/>
                </a:solidFill>
                <a:latin typeface="Bantayog"/>
                <a:ea typeface="Bantayog"/>
                <a:cs typeface="Bantayog"/>
                <a:sym typeface="Bantayog"/>
              </a:rPr>
              <a:t>lesson resources</a:t>
            </a:r>
          </a:p>
        </p:txBody>
      </p:sp>
      <p:sp>
        <p:nvSpPr>
          <p:cNvPr name="TextBox 30" id="30"/>
          <p:cNvSpPr txBox="true"/>
          <p:nvPr/>
        </p:nvSpPr>
        <p:spPr>
          <a:xfrm rot="0">
            <a:off x="3927919" y="1464535"/>
            <a:ext cx="3217097" cy="2464318"/>
          </a:xfrm>
          <a:prstGeom prst="rect">
            <a:avLst/>
          </a:prstGeom>
        </p:spPr>
        <p:txBody>
          <a:bodyPr anchor="t" rtlCol="false" tIns="0" lIns="0" bIns="0" rIns="0">
            <a:spAutoFit/>
          </a:bodyPr>
          <a:lstStyle/>
          <a:p>
            <a:pPr algn="ctr">
              <a:lnSpc>
                <a:spcPts val="1571"/>
              </a:lnSpc>
            </a:pPr>
            <a:r>
              <a:rPr lang="en-US" sz="1151">
                <a:solidFill>
                  <a:srgbClr val="000000"/>
                </a:solidFill>
                <a:latin typeface="Kalam Bold"/>
                <a:ea typeface="Kalam Bold"/>
                <a:cs typeface="Kalam Bold"/>
                <a:sym typeface="Kalam Bold"/>
              </a:rPr>
              <a:t>Are you ready to become an intern? program teaches the basic principles of digital world citizenship and what they need to know to be safe, to help children safely explore the world of the internet.</a:t>
            </a:r>
          </a:p>
          <a:p>
            <a:pPr algn="ctr">
              <a:lnSpc>
                <a:spcPts val="2116"/>
              </a:lnSpc>
            </a:pPr>
            <a:r>
              <a:rPr lang="en-US" sz="1550">
                <a:solidFill>
                  <a:srgbClr val="3AC0F3"/>
                </a:solidFill>
                <a:latin typeface="Kalam Bold"/>
                <a:ea typeface="Kalam Bold"/>
                <a:cs typeface="Kalam Bold"/>
                <a:sym typeface="Kalam Bold"/>
              </a:rPr>
              <a:t>Interland</a:t>
            </a:r>
          </a:p>
          <a:p>
            <a:pPr algn="ctr">
              <a:lnSpc>
                <a:spcPts val="1571"/>
              </a:lnSpc>
            </a:pPr>
            <a:r>
              <a:rPr lang="en-US" sz="1151">
                <a:solidFill>
                  <a:srgbClr val="000000"/>
                </a:solidFill>
                <a:latin typeface="Kalam Bold"/>
                <a:ea typeface="Kalam Bold"/>
                <a:cs typeface="Kalam Bold"/>
                <a:sym typeface="Kalam Bold"/>
              </a:rPr>
              <a:t>Children can progress towards becoming Internauts by playing games in Interland. Interland is an online adventure consisting of four challenging games that give kids hands-on practice on important lessons about digital security.</a:t>
            </a:r>
          </a:p>
        </p:txBody>
      </p:sp>
      <p:sp>
        <p:nvSpPr>
          <p:cNvPr name="TextBox 31" id="31"/>
          <p:cNvSpPr txBox="true"/>
          <p:nvPr/>
        </p:nvSpPr>
        <p:spPr>
          <a:xfrm rot="0">
            <a:off x="1403414" y="3665696"/>
            <a:ext cx="1299372" cy="331908"/>
          </a:xfrm>
          <a:prstGeom prst="rect">
            <a:avLst/>
          </a:prstGeom>
        </p:spPr>
        <p:txBody>
          <a:bodyPr anchor="t" rtlCol="false" tIns="0" lIns="0" bIns="0" rIns="0">
            <a:spAutoFit/>
          </a:bodyPr>
          <a:lstStyle/>
          <a:p>
            <a:pPr algn="l">
              <a:lnSpc>
                <a:spcPts val="2657"/>
              </a:lnSpc>
            </a:pPr>
            <a:r>
              <a:rPr lang="en-US" sz="1898">
                <a:solidFill>
                  <a:srgbClr val="22296A"/>
                </a:solidFill>
                <a:latin typeface="Arimo"/>
                <a:ea typeface="Arimo"/>
                <a:cs typeface="Arimo"/>
                <a:sym typeface="Arimo"/>
                <a:hlinkClick r:id="rId6" tooltip="https://beinternetawesome.withgoogle.com/tr_all/interland/acilis/reality-river"/>
              </a:rPr>
              <a:t>Click to play</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6551" y="-66551"/>
            <a:ext cx="7689085" cy="10822429"/>
          </a:xfrm>
          <a:custGeom>
            <a:avLst/>
            <a:gdLst/>
            <a:ahLst/>
            <a:cxnLst/>
            <a:rect r="r" b="b" t="t" l="l"/>
            <a:pathLst>
              <a:path h="10822429" w="7689085">
                <a:moveTo>
                  <a:pt x="0" y="0"/>
                </a:moveTo>
                <a:lnTo>
                  <a:pt x="7689085" y="0"/>
                </a:lnTo>
                <a:lnTo>
                  <a:pt x="7689085" y="10822429"/>
                </a:lnTo>
                <a:lnTo>
                  <a:pt x="0" y="108224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974328" y="8605466"/>
            <a:ext cx="1581664" cy="2081841"/>
          </a:xfrm>
          <a:custGeom>
            <a:avLst/>
            <a:gdLst/>
            <a:ahLst/>
            <a:cxnLst/>
            <a:rect r="r" b="b" t="t" l="l"/>
            <a:pathLst>
              <a:path h="2081841" w="1581664">
                <a:moveTo>
                  <a:pt x="0" y="0"/>
                </a:moveTo>
                <a:lnTo>
                  <a:pt x="1581664" y="0"/>
                </a:lnTo>
                <a:lnTo>
                  <a:pt x="1581664" y="2081841"/>
                </a:lnTo>
                <a:lnTo>
                  <a:pt x="0" y="2081841"/>
                </a:lnTo>
                <a:lnTo>
                  <a:pt x="0" y="0"/>
                </a:lnTo>
                <a:close/>
              </a:path>
            </a:pathLst>
          </a:custGeom>
          <a:blipFill>
            <a:blip r:embed="rId4"/>
            <a:stretch>
              <a:fillRect l="0" t="0" r="-138871" b="-10625"/>
            </a:stretch>
          </a:blipFill>
        </p:spPr>
      </p:sp>
      <p:sp>
        <p:nvSpPr>
          <p:cNvPr name="Freeform 4" id="4"/>
          <p:cNvSpPr/>
          <p:nvPr/>
        </p:nvSpPr>
        <p:spPr>
          <a:xfrm flipH="false" flipV="false" rot="0">
            <a:off x="133731" y="0"/>
            <a:ext cx="1779632" cy="1779632"/>
          </a:xfrm>
          <a:custGeom>
            <a:avLst/>
            <a:gdLst/>
            <a:ahLst/>
            <a:cxnLst/>
            <a:rect r="r" b="b" t="t" l="l"/>
            <a:pathLst>
              <a:path h="1779632" w="1779632">
                <a:moveTo>
                  <a:pt x="0" y="0"/>
                </a:moveTo>
                <a:lnTo>
                  <a:pt x="1779632" y="0"/>
                </a:lnTo>
                <a:lnTo>
                  <a:pt x="1779632" y="1779632"/>
                </a:lnTo>
                <a:lnTo>
                  <a:pt x="0" y="1779632"/>
                </a:lnTo>
                <a:lnTo>
                  <a:pt x="0" y="0"/>
                </a:lnTo>
                <a:close/>
              </a:path>
            </a:pathLst>
          </a:custGeom>
          <a:blipFill>
            <a:blip r:embed="rId5"/>
            <a:stretch>
              <a:fillRect l="0" t="0" r="0" b="0"/>
            </a:stretch>
          </a:blipFill>
        </p:spPr>
      </p:sp>
      <p:sp>
        <p:nvSpPr>
          <p:cNvPr name="Freeform 5" id="5"/>
          <p:cNvSpPr/>
          <p:nvPr/>
        </p:nvSpPr>
        <p:spPr>
          <a:xfrm flipH="false" flipV="false" rot="0">
            <a:off x="105023" y="1990220"/>
            <a:ext cx="1077744" cy="1107186"/>
          </a:xfrm>
          <a:custGeom>
            <a:avLst/>
            <a:gdLst/>
            <a:ahLst/>
            <a:cxnLst/>
            <a:rect r="r" b="b" t="t" l="l"/>
            <a:pathLst>
              <a:path h="1107186" w="1077744">
                <a:moveTo>
                  <a:pt x="0" y="0"/>
                </a:moveTo>
                <a:lnTo>
                  <a:pt x="1077744" y="0"/>
                </a:lnTo>
                <a:lnTo>
                  <a:pt x="1077744" y="1107186"/>
                </a:lnTo>
                <a:lnTo>
                  <a:pt x="0" y="110718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4836881" y="7919961"/>
            <a:ext cx="1114177" cy="1086660"/>
          </a:xfrm>
          <a:custGeom>
            <a:avLst/>
            <a:gdLst/>
            <a:ahLst/>
            <a:cxnLst/>
            <a:rect r="r" b="b" t="t" l="l"/>
            <a:pathLst>
              <a:path h="1086660" w="1114177">
                <a:moveTo>
                  <a:pt x="0" y="0"/>
                </a:moveTo>
                <a:lnTo>
                  <a:pt x="1114177" y="0"/>
                </a:lnTo>
                <a:lnTo>
                  <a:pt x="1114177" y="1086660"/>
                </a:lnTo>
                <a:lnTo>
                  <a:pt x="0" y="108666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7" id="7"/>
          <p:cNvGrpSpPr>
            <a:grpSpLocks noChangeAspect="true"/>
          </p:cNvGrpSpPr>
          <p:nvPr/>
        </p:nvGrpSpPr>
        <p:grpSpPr>
          <a:xfrm rot="881700">
            <a:off x="6555648" y="5172180"/>
            <a:ext cx="1046845" cy="951671"/>
            <a:chOff x="0" y="0"/>
            <a:chExt cx="1395794" cy="1268895"/>
          </a:xfrm>
        </p:grpSpPr>
        <p:sp>
          <p:nvSpPr>
            <p:cNvPr name="Freeform 8" id="8"/>
            <p:cNvSpPr/>
            <p:nvPr/>
          </p:nvSpPr>
          <p:spPr>
            <a:xfrm flipH="false" flipV="false" rot="0">
              <a:off x="0" y="0"/>
              <a:ext cx="1395730" cy="1268857"/>
            </a:xfrm>
            <a:custGeom>
              <a:avLst/>
              <a:gdLst/>
              <a:ahLst/>
              <a:cxnLst/>
              <a:rect r="r" b="b" t="t" l="l"/>
              <a:pathLst>
                <a:path h="1268857" w="1395730">
                  <a:moveTo>
                    <a:pt x="0" y="0"/>
                  </a:moveTo>
                  <a:lnTo>
                    <a:pt x="0" y="1268857"/>
                  </a:lnTo>
                  <a:lnTo>
                    <a:pt x="1395730" y="1268857"/>
                  </a:lnTo>
                  <a:lnTo>
                    <a:pt x="1395730" y="788797"/>
                  </a:lnTo>
                  <a:lnTo>
                    <a:pt x="1188974" y="0"/>
                  </a:lnTo>
                  <a:lnTo>
                    <a:pt x="0" y="0"/>
                  </a:lnTo>
                  <a:close/>
                </a:path>
              </a:pathLst>
            </a:custGeom>
            <a:blipFill>
              <a:blip r:embed="rId10"/>
              <a:stretch>
                <a:fillRect l="-40056" t="-2192" r="-37223" b="-810"/>
              </a:stretch>
            </a:blipFill>
          </p:spPr>
        </p:sp>
      </p:grpSp>
      <p:sp>
        <p:nvSpPr>
          <p:cNvPr name="TextBox 9" id="9"/>
          <p:cNvSpPr txBox="true"/>
          <p:nvPr/>
        </p:nvSpPr>
        <p:spPr>
          <a:xfrm rot="-422460">
            <a:off x="2181165" y="334172"/>
            <a:ext cx="3673031" cy="2495207"/>
          </a:xfrm>
          <a:prstGeom prst="rect">
            <a:avLst/>
          </a:prstGeom>
        </p:spPr>
        <p:txBody>
          <a:bodyPr anchor="t" rtlCol="false" tIns="0" lIns="0" bIns="0" rIns="0">
            <a:spAutoFit/>
          </a:bodyPr>
          <a:lstStyle/>
          <a:p>
            <a:pPr algn="l">
              <a:lnSpc>
                <a:spcPts val="4666"/>
              </a:lnSpc>
            </a:pPr>
            <a:r>
              <a:rPr lang="en-US" sz="5231">
                <a:solidFill>
                  <a:srgbClr val="3AC0F3"/>
                </a:solidFill>
                <a:latin typeface="Kalam"/>
                <a:ea typeface="Kalam"/>
                <a:cs typeface="Kalam"/>
                <a:sym typeface="Kalam"/>
              </a:rPr>
              <a:t>DIGITAL CITIZENSHIP</a:t>
            </a:r>
          </a:p>
          <a:p>
            <a:pPr algn="l">
              <a:lnSpc>
                <a:spcPts val="4540"/>
              </a:lnSpc>
            </a:pPr>
            <a:r>
              <a:rPr lang="en-US" sz="9080">
                <a:solidFill>
                  <a:srgbClr val="FFDE59"/>
                </a:solidFill>
                <a:latin typeface="Carlsons Script"/>
                <a:ea typeface="Carlsons Script"/>
                <a:cs typeface="Carlsons Script"/>
                <a:sym typeface="Carlsons Script"/>
              </a:rPr>
              <a:t>contract</a:t>
            </a:r>
          </a:p>
        </p:txBody>
      </p:sp>
      <p:sp>
        <p:nvSpPr>
          <p:cNvPr name="TextBox 10" id="10"/>
          <p:cNvSpPr txBox="true"/>
          <p:nvPr/>
        </p:nvSpPr>
        <p:spPr>
          <a:xfrm rot="0">
            <a:off x="2592648" y="8461153"/>
            <a:ext cx="2545413" cy="1345797"/>
          </a:xfrm>
          <a:prstGeom prst="rect">
            <a:avLst/>
          </a:prstGeom>
        </p:spPr>
        <p:txBody>
          <a:bodyPr anchor="t" rtlCol="false" tIns="0" lIns="0" bIns="0" rIns="0">
            <a:spAutoFit/>
          </a:bodyPr>
          <a:lstStyle/>
          <a:p>
            <a:pPr algn="ctr">
              <a:lnSpc>
                <a:spcPts val="2623"/>
              </a:lnSpc>
            </a:pPr>
            <a:r>
              <a:rPr lang="en-US" sz="1898">
                <a:solidFill>
                  <a:srgbClr val="000000"/>
                </a:solidFill>
                <a:latin typeface="Bike Park"/>
                <a:ea typeface="Bike Park"/>
                <a:cs typeface="Bike Park"/>
                <a:sym typeface="Bike Park"/>
              </a:rPr>
              <a:t>FOR DIGITAL CITIZENSHIP AT SCHOOL  I PARTICIPATE IN ALL APPLICATIONS.</a:t>
            </a:r>
          </a:p>
        </p:txBody>
      </p:sp>
      <p:sp>
        <p:nvSpPr>
          <p:cNvPr name="TextBox 11" id="11"/>
          <p:cNvSpPr txBox="true"/>
          <p:nvPr/>
        </p:nvSpPr>
        <p:spPr>
          <a:xfrm rot="-339900">
            <a:off x="683657" y="3352356"/>
            <a:ext cx="1782756" cy="919534"/>
          </a:xfrm>
          <a:prstGeom prst="rect">
            <a:avLst/>
          </a:prstGeom>
        </p:spPr>
        <p:txBody>
          <a:bodyPr anchor="t" rtlCol="false" tIns="0" lIns="0" bIns="0" rIns="0">
            <a:spAutoFit/>
          </a:bodyPr>
          <a:lstStyle/>
          <a:p>
            <a:pPr algn="ctr">
              <a:lnSpc>
                <a:spcPts val="2397"/>
              </a:lnSpc>
            </a:pPr>
            <a:r>
              <a:rPr lang="en-US" sz="1734">
                <a:solidFill>
                  <a:srgbClr val="000000"/>
                </a:solidFill>
                <a:latin typeface="Bike Park"/>
                <a:ea typeface="Bike Park"/>
                <a:cs typeface="Bike Park"/>
                <a:sym typeface="Bike Park"/>
              </a:rPr>
              <a:t>I ONLY USE MY AVATAR IN DIGITAL ENVIRONMENT.</a:t>
            </a:r>
          </a:p>
        </p:txBody>
      </p:sp>
      <p:sp>
        <p:nvSpPr>
          <p:cNvPr name="TextBox 12" id="12"/>
          <p:cNvSpPr txBox="true"/>
          <p:nvPr/>
        </p:nvSpPr>
        <p:spPr>
          <a:xfrm rot="0">
            <a:off x="2904687" y="3130401"/>
            <a:ext cx="1758486" cy="1488376"/>
          </a:xfrm>
          <a:prstGeom prst="rect">
            <a:avLst/>
          </a:prstGeom>
        </p:spPr>
        <p:txBody>
          <a:bodyPr anchor="t" rtlCol="false" tIns="0" lIns="0" bIns="0" rIns="0">
            <a:spAutoFit/>
          </a:bodyPr>
          <a:lstStyle/>
          <a:p>
            <a:pPr algn="ctr">
              <a:lnSpc>
                <a:spcPts val="2322"/>
              </a:lnSpc>
            </a:pPr>
            <a:r>
              <a:rPr lang="en-US" sz="1662">
                <a:solidFill>
                  <a:srgbClr val="000000"/>
                </a:solidFill>
                <a:latin typeface="Bike Park"/>
                <a:ea typeface="Bike Park"/>
                <a:cs typeface="Bike Park"/>
                <a:sym typeface="Bike Park"/>
              </a:rPr>
              <a:t>I DECIDE WITH MY FAMILY WHICH GAMES AND PLATFORMS I WILL USE IN MY DIGITAL TOOLS.</a:t>
            </a:r>
          </a:p>
        </p:txBody>
      </p:sp>
      <p:sp>
        <p:nvSpPr>
          <p:cNvPr name="TextBox 13" id="13"/>
          <p:cNvSpPr txBox="true"/>
          <p:nvPr/>
        </p:nvSpPr>
        <p:spPr>
          <a:xfrm rot="452640">
            <a:off x="5283727" y="3238110"/>
            <a:ext cx="1593532" cy="1436399"/>
          </a:xfrm>
          <a:prstGeom prst="rect">
            <a:avLst/>
          </a:prstGeom>
        </p:spPr>
        <p:txBody>
          <a:bodyPr anchor="t" rtlCol="false" tIns="0" lIns="0" bIns="0" rIns="0">
            <a:spAutoFit/>
          </a:bodyPr>
          <a:lstStyle/>
          <a:p>
            <a:pPr algn="ctr">
              <a:lnSpc>
                <a:spcPts val="2247"/>
              </a:lnSpc>
            </a:pPr>
            <a:r>
              <a:rPr lang="en-US" sz="1635">
                <a:solidFill>
                  <a:srgbClr val="000000"/>
                </a:solidFill>
                <a:latin typeface="Bike Park"/>
                <a:ea typeface="Bike Park"/>
                <a:cs typeface="Bike Park"/>
                <a:sym typeface="Bike Park"/>
              </a:rPr>
              <a:t>MY PASSWORDS I USE IN VIRTUAL ENVIRONMENT I WILL SHARE WITH MY FAMILY.</a:t>
            </a:r>
          </a:p>
        </p:txBody>
      </p:sp>
      <p:sp>
        <p:nvSpPr>
          <p:cNvPr name="TextBox 14" id="14"/>
          <p:cNvSpPr txBox="true"/>
          <p:nvPr/>
        </p:nvSpPr>
        <p:spPr>
          <a:xfrm rot="-571020">
            <a:off x="726891" y="6092692"/>
            <a:ext cx="1691088" cy="1721415"/>
          </a:xfrm>
          <a:prstGeom prst="rect">
            <a:avLst/>
          </a:prstGeom>
        </p:spPr>
        <p:txBody>
          <a:bodyPr anchor="t" rtlCol="false" tIns="0" lIns="0" bIns="0" rIns="0">
            <a:spAutoFit/>
          </a:bodyPr>
          <a:lstStyle/>
          <a:p>
            <a:pPr algn="ctr">
              <a:lnSpc>
                <a:spcPts val="2248"/>
              </a:lnSpc>
            </a:pPr>
            <a:r>
              <a:rPr lang="en-US" sz="1632">
                <a:solidFill>
                  <a:srgbClr val="000000"/>
                </a:solidFill>
                <a:latin typeface="Bike Park"/>
                <a:ea typeface="Bike Park"/>
                <a:cs typeface="Bike Park"/>
                <a:sym typeface="Bike Park"/>
              </a:rPr>
              <a:t>I DO NOT USE GAMES AND PLATFORMS THAT ARE NOT APPROPRIATE FOR MY AGE IN THE DIGITAL ENVIRONMENT.</a:t>
            </a:r>
          </a:p>
        </p:txBody>
      </p:sp>
      <p:sp>
        <p:nvSpPr>
          <p:cNvPr name="TextBox 15" id="15"/>
          <p:cNvSpPr txBox="true"/>
          <p:nvPr/>
        </p:nvSpPr>
        <p:spPr>
          <a:xfrm rot="0">
            <a:off x="3136382" y="6200404"/>
            <a:ext cx="1264768" cy="1262853"/>
          </a:xfrm>
          <a:prstGeom prst="rect">
            <a:avLst/>
          </a:prstGeom>
        </p:spPr>
        <p:txBody>
          <a:bodyPr anchor="t" rtlCol="false" tIns="0" lIns="0" bIns="0" rIns="0">
            <a:spAutoFit/>
          </a:bodyPr>
          <a:lstStyle/>
          <a:p>
            <a:pPr algn="ctr">
              <a:lnSpc>
                <a:spcPts val="2473"/>
              </a:lnSpc>
            </a:pPr>
            <a:r>
              <a:rPr lang="en-US" sz="1797">
                <a:solidFill>
                  <a:srgbClr val="000000"/>
                </a:solidFill>
                <a:latin typeface="Bike Park"/>
                <a:ea typeface="Bike Park"/>
                <a:cs typeface="Bike Park"/>
                <a:sym typeface="Bike Park"/>
              </a:rPr>
              <a:t>I AM ALWAYS COURTESY IN A DIGITAL ENVIRONMENT.</a:t>
            </a:r>
          </a:p>
        </p:txBody>
      </p:sp>
      <p:sp>
        <p:nvSpPr>
          <p:cNvPr name="TextBox 16" id="16"/>
          <p:cNvSpPr txBox="true"/>
          <p:nvPr/>
        </p:nvSpPr>
        <p:spPr>
          <a:xfrm rot="351720">
            <a:off x="5208091" y="6353945"/>
            <a:ext cx="1755743" cy="948795"/>
          </a:xfrm>
          <a:prstGeom prst="rect">
            <a:avLst/>
          </a:prstGeom>
        </p:spPr>
        <p:txBody>
          <a:bodyPr anchor="t" rtlCol="false" tIns="0" lIns="0" bIns="0" rIns="0">
            <a:spAutoFit/>
          </a:bodyPr>
          <a:lstStyle/>
          <a:p>
            <a:pPr algn="ctr">
              <a:lnSpc>
                <a:spcPts val="2473"/>
              </a:lnSpc>
            </a:pPr>
            <a:r>
              <a:rPr lang="en-US" sz="1797">
                <a:solidFill>
                  <a:srgbClr val="000000"/>
                </a:solidFill>
                <a:latin typeface="Bike Park"/>
                <a:ea typeface="Bike Park"/>
                <a:cs typeface="Bike Park"/>
                <a:sym typeface="Bike Park"/>
              </a:rPr>
              <a:t>I USE THE INTERLAND GAME. I APPLY WHAT I LEARN.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343033" y="-63503"/>
            <a:ext cx="7962824" cy="10814304"/>
            <a:chOff x="0" y="0"/>
            <a:chExt cx="7962824" cy="10814304"/>
          </a:xfrm>
        </p:grpSpPr>
        <p:sp>
          <p:nvSpPr>
            <p:cNvPr name="Freeform 3" id="3"/>
            <p:cNvSpPr/>
            <p:nvPr/>
          </p:nvSpPr>
          <p:spPr>
            <a:xfrm flipH="false" flipV="false" rot="0">
              <a:off x="343027"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FFFFF"/>
            </a:solidFill>
          </p:spPr>
        </p:sp>
        <p:sp>
          <p:nvSpPr>
            <p:cNvPr name="Freeform 4" id="4"/>
            <p:cNvSpPr/>
            <p:nvPr/>
          </p:nvSpPr>
          <p:spPr>
            <a:xfrm flipH="false" flipV="false" rot="0">
              <a:off x="343027"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FFFFF"/>
            </a:solidFill>
          </p:spPr>
        </p:sp>
        <p:sp>
          <p:nvSpPr>
            <p:cNvPr name="Freeform 5" id="5"/>
            <p:cNvSpPr/>
            <p:nvPr/>
          </p:nvSpPr>
          <p:spPr>
            <a:xfrm flipH="false" flipV="false" rot="0">
              <a:off x="800608" y="1351280"/>
              <a:ext cx="6714490" cy="9027541"/>
            </a:xfrm>
            <a:custGeom>
              <a:avLst/>
              <a:gdLst/>
              <a:ahLst/>
              <a:cxnLst/>
              <a:rect r="r" b="b" t="t" l="l"/>
              <a:pathLst>
                <a:path h="9027541" w="6714490">
                  <a:moveTo>
                    <a:pt x="0" y="0"/>
                  </a:moveTo>
                  <a:lnTo>
                    <a:pt x="6714490" y="0"/>
                  </a:lnTo>
                  <a:lnTo>
                    <a:pt x="6714490" y="9027541"/>
                  </a:lnTo>
                  <a:lnTo>
                    <a:pt x="0" y="9027541"/>
                  </a:lnTo>
                  <a:close/>
                </a:path>
              </a:pathLst>
            </a:custGeom>
            <a:solidFill>
              <a:srgbClr val="A7CBDF"/>
            </a:solidFill>
          </p:spPr>
        </p:sp>
        <p:sp>
          <p:nvSpPr>
            <p:cNvPr name="Freeform 6" id="6"/>
            <p:cNvSpPr/>
            <p:nvPr/>
          </p:nvSpPr>
          <p:spPr>
            <a:xfrm flipH="false" flipV="false" rot="0">
              <a:off x="3108198" y="1506982"/>
              <a:ext cx="4291965" cy="3447415"/>
            </a:xfrm>
            <a:custGeom>
              <a:avLst/>
              <a:gdLst/>
              <a:ahLst/>
              <a:cxnLst/>
              <a:rect r="r" b="b" t="t" l="l"/>
              <a:pathLst>
                <a:path h="3447415" w="4291965">
                  <a:moveTo>
                    <a:pt x="0" y="0"/>
                  </a:moveTo>
                  <a:lnTo>
                    <a:pt x="0" y="3447415"/>
                  </a:lnTo>
                  <a:lnTo>
                    <a:pt x="4291965" y="3447415"/>
                  </a:lnTo>
                  <a:lnTo>
                    <a:pt x="4291965" y="0"/>
                  </a:lnTo>
                  <a:close/>
                </a:path>
              </a:pathLst>
            </a:custGeom>
            <a:solidFill>
              <a:srgbClr val="FFFFFF"/>
            </a:solidFill>
          </p:spPr>
        </p:sp>
        <p:sp>
          <p:nvSpPr>
            <p:cNvPr name="Freeform 7" id="7"/>
            <p:cNvSpPr/>
            <p:nvPr/>
          </p:nvSpPr>
          <p:spPr>
            <a:xfrm flipH="false" flipV="false" rot="0">
              <a:off x="2061464" y="6966838"/>
              <a:ext cx="1080135" cy="1080262"/>
            </a:xfrm>
            <a:custGeom>
              <a:avLst/>
              <a:gdLst/>
              <a:ahLst/>
              <a:cxnLst/>
              <a:rect r="r" b="b" t="t" l="l"/>
              <a:pathLst>
                <a:path h="1080262" w="1080135">
                  <a:moveTo>
                    <a:pt x="47752" y="764922"/>
                  </a:moveTo>
                  <a:lnTo>
                    <a:pt x="0" y="726440"/>
                  </a:lnTo>
                  <a:lnTo>
                    <a:pt x="726440" y="0"/>
                  </a:lnTo>
                  <a:cubicBezTo>
                    <a:pt x="778129" y="64644"/>
                    <a:pt x="833628" y="127127"/>
                    <a:pt x="893445" y="186818"/>
                  </a:cubicBezTo>
                  <a:cubicBezTo>
                    <a:pt x="953008" y="246381"/>
                    <a:pt x="1015492" y="302007"/>
                    <a:pt x="1080135" y="353949"/>
                  </a:cubicBezTo>
                  <a:lnTo>
                    <a:pt x="353822" y="1080262"/>
                  </a:lnTo>
                  <a:cubicBezTo>
                    <a:pt x="342900" y="1063244"/>
                    <a:pt x="330073" y="1047115"/>
                    <a:pt x="315341" y="1032510"/>
                  </a:cubicBezTo>
                  <a:lnTo>
                    <a:pt x="47752" y="764922"/>
                  </a:lnTo>
                </a:path>
              </a:pathLst>
            </a:custGeom>
            <a:solidFill>
              <a:srgbClr val="D9D9D9"/>
            </a:solidFill>
          </p:spPr>
        </p:sp>
        <p:sp>
          <p:nvSpPr>
            <p:cNvPr name="Freeform 8" id="8"/>
            <p:cNvSpPr/>
            <p:nvPr/>
          </p:nvSpPr>
          <p:spPr>
            <a:xfrm flipH="false" flipV="false" rot="0">
              <a:off x="1177544" y="7714106"/>
              <a:ext cx="1217041" cy="1798701"/>
            </a:xfrm>
            <a:custGeom>
              <a:avLst/>
              <a:gdLst/>
              <a:ahLst/>
              <a:cxnLst/>
              <a:rect r="r" b="b" t="t" l="l"/>
              <a:pathLst>
                <a:path h="1798701" w="1217041">
                  <a:moveTo>
                    <a:pt x="727329" y="1"/>
                  </a:moveTo>
                  <a:cubicBezTo>
                    <a:pt x="668020" y="1"/>
                    <a:pt x="612267" y="23115"/>
                    <a:pt x="570230" y="65025"/>
                  </a:cubicBezTo>
                  <a:lnTo>
                    <a:pt x="0" y="635381"/>
                  </a:lnTo>
                  <a:lnTo>
                    <a:pt x="0" y="1798701"/>
                  </a:lnTo>
                  <a:lnTo>
                    <a:pt x="1151890" y="646684"/>
                  </a:lnTo>
                  <a:cubicBezTo>
                    <a:pt x="1193800" y="604774"/>
                    <a:pt x="1217041" y="549021"/>
                    <a:pt x="1217041" y="489712"/>
                  </a:cubicBezTo>
                  <a:cubicBezTo>
                    <a:pt x="1217041" y="430403"/>
                    <a:pt x="1193927" y="374650"/>
                    <a:pt x="1151890" y="332613"/>
                  </a:cubicBezTo>
                  <a:lnTo>
                    <a:pt x="884301" y="65024"/>
                  </a:lnTo>
                  <a:cubicBezTo>
                    <a:pt x="842391" y="23114"/>
                    <a:pt x="786638" y="0"/>
                    <a:pt x="727329" y="0"/>
                  </a:cubicBezTo>
                  <a:close/>
                </a:path>
              </a:pathLst>
            </a:custGeom>
            <a:solidFill>
              <a:srgbClr val="D9D9D9"/>
            </a:solidFill>
          </p:spPr>
        </p:sp>
        <p:sp>
          <p:nvSpPr>
            <p:cNvPr name="Freeform 9" id="9"/>
            <p:cNvSpPr/>
            <p:nvPr/>
          </p:nvSpPr>
          <p:spPr>
            <a:xfrm flipH="false" flipV="false" rot="0">
              <a:off x="2147824" y="3364865"/>
              <a:ext cx="4808601" cy="4383277"/>
            </a:xfrm>
            <a:custGeom>
              <a:avLst/>
              <a:gdLst/>
              <a:ahLst/>
              <a:cxnLst/>
              <a:rect r="r" b="b" t="t" l="l"/>
              <a:pathLst>
                <a:path h="4383277" w="4808601">
                  <a:moveTo>
                    <a:pt x="2404237" y="401447"/>
                  </a:moveTo>
                  <a:cubicBezTo>
                    <a:pt x="2882392" y="401447"/>
                    <a:pt x="3331972" y="587629"/>
                    <a:pt x="3670046" y="925703"/>
                  </a:cubicBezTo>
                  <a:cubicBezTo>
                    <a:pt x="4368038" y="1623695"/>
                    <a:pt x="4368038" y="2759456"/>
                    <a:pt x="3670046" y="3457448"/>
                  </a:cubicBezTo>
                  <a:cubicBezTo>
                    <a:pt x="3331972" y="3795649"/>
                    <a:pt x="2882392" y="3981704"/>
                    <a:pt x="2404237" y="3981704"/>
                  </a:cubicBezTo>
                  <a:cubicBezTo>
                    <a:pt x="1926082" y="3981704"/>
                    <a:pt x="1476502" y="3795522"/>
                    <a:pt x="1138301" y="3457447"/>
                  </a:cubicBezTo>
                  <a:cubicBezTo>
                    <a:pt x="800100" y="3119373"/>
                    <a:pt x="614045" y="2669793"/>
                    <a:pt x="614045" y="2191511"/>
                  </a:cubicBezTo>
                  <a:cubicBezTo>
                    <a:pt x="614045" y="1713229"/>
                    <a:pt x="800227" y="1263777"/>
                    <a:pt x="1138301" y="925703"/>
                  </a:cubicBezTo>
                  <a:cubicBezTo>
                    <a:pt x="1476375" y="587629"/>
                    <a:pt x="1925955" y="401447"/>
                    <a:pt x="2404237" y="401447"/>
                  </a:cubicBezTo>
                  <a:close/>
                  <a:moveTo>
                    <a:pt x="2404237" y="0"/>
                  </a:moveTo>
                  <a:cubicBezTo>
                    <a:pt x="1818767" y="0"/>
                    <a:pt x="1268476" y="228092"/>
                    <a:pt x="854583" y="641985"/>
                  </a:cubicBezTo>
                  <a:cubicBezTo>
                    <a:pt x="0" y="1496441"/>
                    <a:pt x="0" y="2886964"/>
                    <a:pt x="854583" y="3741420"/>
                  </a:cubicBezTo>
                  <a:cubicBezTo>
                    <a:pt x="1268476" y="4155313"/>
                    <a:pt x="1818894" y="4383278"/>
                    <a:pt x="2404364" y="4383278"/>
                  </a:cubicBezTo>
                  <a:cubicBezTo>
                    <a:pt x="2989707" y="4383278"/>
                    <a:pt x="3540125" y="4155312"/>
                    <a:pt x="3954018" y="3741420"/>
                  </a:cubicBezTo>
                  <a:cubicBezTo>
                    <a:pt x="4808601" y="2886964"/>
                    <a:pt x="4808601" y="1496441"/>
                    <a:pt x="3954018" y="641985"/>
                  </a:cubicBezTo>
                  <a:cubicBezTo>
                    <a:pt x="3540125" y="228092"/>
                    <a:pt x="2989707" y="0"/>
                    <a:pt x="2404364" y="0"/>
                  </a:cubicBezTo>
                  <a:close/>
                </a:path>
              </a:pathLst>
            </a:custGeom>
            <a:solidFill>
              <a:srgbClr val="D9D9D9"/>
            </a:solidFill>
          </p:spPr>
        </p:sp>
        <p:sp>
          <p:nvSpPr>
            <p:cNvPr name="Freeform 10" id="10"/>
            <p:cNvSpPr/>
            <p:nvPr/>
          </p:nvSpPr>
          <p:spPr>
            <a:xfrm flipH="false" flipV="false" rot="0">
              <a:off x="2829052" y="3833240"/>
              <a:ext cx="3613404" cy="3446272"/>
            </a:xfrm>
            <a:custGeom>
              <a:avLst/>
              <a:gdLst/>
              <a:ahLst/>
              <a:cxnLst/>
              <a:rect r="r" b="b" t="t" l="l"/>
              <a:pathLst>
                <a:path h="3446272" w="3613404">
                  <a:moveTo>
                    <a:pt x="84328" y="1723264"/>
                  </a:moveTo>
                  <a:cubicBezTo>
                    <a:pt x="84328" y="1285495"/>
                    <a:pt x="254889" y="874015"/>
                    <a:pt x="564388" y="564516"/>
                  </a:cubicBezTo>
                  <a:cubicBezTo>
                    <a:pt x="873887" y="255017"/>
                    <a:pt x="1285367" y="84583"/>
                    <a:pt x="1723136" y="84583"/>
                  </a:cubicBezTo>
                  <a:cubicBezTo>
                    <a:pt x="2160905" y="84583"/>
                    <a:pt x="2572258" y="255017"/>
                    <a:pt x="2881884" y="564516"/>
                  </a:cubicBezTo>
                  <a:cubicBezTo>
                    <a:pt x="3191509" y="874015"/>
                    <a:pt x="3361943" y="1285495"/>
                    <a:pt x="3361943" y="1723264"/>
                  </a:cubicBezTo>
                  <a:cubicBezTo>
                    <a:pt x="3361943" y="2161033"/>
                    <a:pt x="3191509" y="2572386"/>
                    <a:pt x="2881884" y="2882012"/>
                  </a:cubicBezTo>
                  <a:cubicBezTo>
                    <a:pt x="2572385" y="3191511"/>
                    <a:pt x="2160905" y="3361945"/>
                    <a:pt x="1723136" y="3361945"/>
                  </a:cubicBezTo>
                  <a:cubicBezTo>
                    <a:pt x="1285367" y="3361945"/>
                    <a:pt x="873887" y="3191511"/>
                    <a:pt x="564388" y="2882012"/>
                  </a:cubicBezTo>
                  <a:cubicBezTo>
                    <a:pt x="254889" y="2572513"/>
                    <a:pt x="84455" y="2161033"/>
                    <a:pt x="84455" y="1723264"/>
                  </a:cubicBezTo>
                  <a:close/>
                  <a:moveTo>
                    <a:pt x="0" y="1723137"/>
                  </a:moveTo>
                  <a:cubicBezTo>
                    <a:pt x="0" y="2183385"/>
                    <a:pt x="179197" y="2616074"/>
                    <a:pt x="504571" y="2941574"/>
                  </a:cubicBezTo>
                  <a:cubicBezTo>
                    <a:pt x="830072" y="3267075"/>
                    <a:pt x="1262761" y="3446272"/>
                    <a:pt x="1723009" y="3446272"/>
                  </a:cubicBezTo>
                  <a:cubicBezTo>
                    <a:pt x="2183257" y="3446272"/>
                    <a:pt x="2615946" y="3267075"/>
                    <a:pt x="2941447" y="2941574"/>
                  </a:cubicBezTo>
                  <a:cubicBezTo>
                    <a:pt x="3613404" y="2269744"/>
                    <a:pt x="3613404" y="1176529"/>
                    <a:pt x="2941447" y="504698"/>
                  </a:cubicBezTo>
                  <a:cubicBezTo>
                    <a:pt x="2615946" y="179197"/>
                    <a:pt x="2183257" y="0"/>
                    <a:pt x="1723009" y="0"/>
                  </a:cubicBezTo>
                  <a:cubicBezTo>
                    <a:pt x="1262761" y="0"/>
                    <a:pt x="830072" y="179197"/>
                    <a:pt x="504571" y="504698"/>
                  </a:cubicBezTo>
                  <a:cubicBezTo>
                    <a:pt x="179197" y="830199"/>
                    <a:pt x="0" y="1262888"/>
                    <a:pt x="0" y="1723136"/>
                  </a:cubicBezTo>
                </a:path>
              </a:pathLst>
            </a:custGeom>
            <a:solidFill>
              <a:srgbClr val="D9D9D9"/>
            </a:solidFill>
          </p:spPr>
        </p:sp>
        <p:sp>
          <p:nvSpPr>
            <p:cNvPr name="Freeform 11" id="11"/>
            <p:cNvSpPr/>
            <p:nvPr/>
          </p:nvSpPr>
          <p:spPr>
            <a:xfrm flipH="false" flipV="false" rot="0">
              <a:off x="5107178" y="5283581"/>
              <a:ext cx="449834" cy="429006"/>
            </a:xfrm>
            <a:custGeom>
              <a:avLst/>
              <a:gdLst/>
              <a:ahLst/>
              <a:cxnLst/>
              <a:rect r="r" b="b" t="t" l="l"/>
              <a:pathLst>
                <a:path h="429006" w="449834">
                  <a:moveTo>
                    <a:pt x="214503" y="0"/>
                  </a:moveTo>
                  <a:cubicBezTo>
                    <a:pt x="271780" y="0"/>
                    <a:pt x="325628" y="22352"/>
                    <a:pt x="366141" y="62865"/>
                  </a:cubicBezTo>
                  <a:cubicBezTo>
                    <a:pt x="449834" y="146431"/>
                    <a:pt x="449834" y="282448"/>
                    <a:pt x="366141" y="366141"/>
                  </a:cubicBezTo>
                  <a:cubicBezTo>
                    <a:pt x="325755" y="406654"/>
                    <a:pt x="271780" y="429006"/>
                    <a:pt x="214503" y="429006"/>
                  </a:cubicBezTo>
                  <a:cubicBezTo>
                    <a:pt x="157226" y="429006"/>
                    <a:pt x="103378" y="406654"/>
                    <a:pt x="62865" y="366141"/>
                  </a:cubicBezTo>
                  <a:cubicBezTo>
                    <a:pt x="22352" y="325628"/>
                    <a:pt x="0" y="271780"/>
                    <a:pt x="0" y="214503"/>
                  </a:cubicBezTo>
                  <a:cubicBezTo>
                    <a:pt x="0" y="157226"/>
                    <a:pt x="22352" y="103378"/>
                    <a:pt x="62738" y="62865"/>
                  </a:cubicBezTo>
                  <a:cubicBezTo>
                    <a:pt x="103124" y="22352"/>
                    <a:pt x="157099" y="0"/>
                    <a:pt x="214503" y="0"/>
                  </a:cubicBezTo>
                </a:path>
              </a:pathLst>
            </a:custGeom>
            <a:solidFill>
              <a:srgbClr val="D9D9D9"/>
            </a:solidFill>
          </p:spPr>
        </p:sp>
        <p:sp>
          <p:nvSpPr>
            <p:cNvPr name="Freeform 12" id="12"/>
            <p:cNvSpPr/>
            <p:nvPr/>
          </p:nvSpPr>
          <p:spPr>
            <a:xfrm flipH="false" flipV="false" rot="0">
              <a:off x="4682236" y="5421376"/>
              <a:ext cx="168148" cy="159893"/>
            </a:xfrm>
            <a:custGeom>
              <a:avLst/>
              <a:gdLst/>
              <a:ahLst/>
              <a:cxnLst/>
              <a:rect r="r" b="b" t="t" l="l"/>
              <a:pathLst>
                <a:path h="159893" w="168148">
                  <a:moveTo>
                    <a:pt x="84074" y="0"/>
                  </a:moveTo>
                  <a:cubicBezTo>
                    <a:pt x="104648" y="0"/>
                    <a:pt x="123825" y="8001"/>
                    <a:pt x="138303" y="22479"/>
                  </a:cubicBezTo>
                  <a:cubicBezTo>
                    <a:pt x="168148" y="52324"/>
                    <a:pt x="168148" y="101092"/>
                    <a:pt x="138303" y="130810"/>
                  </a:cubicBezTo>
                  <a:cubicBezTo>
                    <a:pt x="109347" y="159893"/>
                    <a:pt x="58801" y="159893"/>
                    <a:pt x="29845" y="130810"/>
                  </a:cubicBezTo>
                  <a:cubicBezTo>
                    <a:pt x="0" y="100965"/>
                    <a:pt x="0" y="52324"/>
                    <a:pt x="29845" y="22479"/>
                  </a:cubicBezTo>
                  <a:cubicBezTo>
                    <a:pt x="44323" y="8001"/>
                    <a:pt x="63627" y="0"/>
                    <a:pt x="84073" y="0"/>
                  </a:cubicBezTo>
                </a:path>
              </a:pathLst>
            </a:custGeom>
            <a:solidFill>
              <a:srgbClr val="D9D9D9"/>
            </a:solidFill>
          </p:spPr>
        </p:sp>
        <p:sp>
          <p:nvSpPr>
            <p:cNvPr name="Freeform 13" id="13"/>
            <p:cNvSpPr/>
            <p:nvPr/>
          </p:nvSpPr>
          <p:spPr>
            <a:xfrm flipH="false" flipV="false" rot="0">
              <a:off x="800608" y="407797"/>
              <a:ext cx="6714490" cy="736600"/>
            </a:xfrm>
            <a:custGeom>
              <a:avLst/>
              <a:gdLst/>
              <a:ahLst/>
              <a:cxnLst/>
              <a:rect r="r" b="b" t="t" l="l"/>
              <a:pathLst>
                <a:path h="736600" w="6714490">
                  <a:moveTo>
                    <a:pt x="0" y="0"/>
                  </a:moveTo>
                  <a:lnTo>
                    <a:pt x="0" y="736600"/>
                  </a:lnTo>
                  <a:lnTo>
                    <a:pt x="6714490" y="736600"/>
                  </a:lnTo>
                  <a:lnTo>
                    <a:pt x="6714490" y="0"/>
                  </a:lnTo>
                  <a:close/>
                </a:path>
              </a:pathLst>
            </a:custGeom>
            <a:solidFill>
              <a:srgbClr val="A7CBDF"/>
            </a:solidFill>
          </p:spPr>
        </p:sp>
      </p:grpSp>
      <p:sp>
        <p:nvSpPr>
          <p:cNvPr name="Freeform 14" id="14"/>
          <p:cNvSpPr/>
          <p:nvPr/>
        </p:nvSpPr>
        <p:spPr>
          <a:xfrm flipH="false" flipV="false" rot="0">
            <a:off x="5388635" y="8531962"/>
            <a:ext cx="1779632" cy="1779632"/>
          </a:xfrm>
          <a:custGeom>
            <a:avLst/>
            <a:gdLst/>
            <a:ahLst/>
            <a:cxnLst/>
            <a:rect r="r" b="b" t="t" l="l"/>
            <a:pathLst>
              <a:path h="1779632" w="1779632">
                <a:moveTo>
                  <a:pt x="0" y="0"/>
                </a:moveTo>
                <a:lnTo>
                  <a:pt x="1779632" y="0"/>
                </a:lnTo>
                <a:lnTo>
                  <a:pt x="1779632" y="1779632"/>
                </a:lnTo>
                <a:lnTo>
                  <a:pt x="0" y="1779632"/>
                </a:lnTo>
                <a:lnTo>
                  <a:pt x="0" y="0"/>
                </a:lnTo>
                <a:close/>
              </a:path>
            </a:pathLst>
          </a:custGeom>
          <a:blipFill>
            <a:blip r:embed="rId2"/>
            <a:stretch>
              <a:fillRect l="0" t="0" r="0" b="0"/>
            </a:stretch>
          </a:blipFill>
        </p:spPr>
      </p:sp>
      <p:sp>
        <p:nvSpPr>
          <p:cNvPr name="Freeform 15" id="15"/>
          <p:cNvSpPr/>
          <p:nvPr/>
        </p:nvSpPr>
        <p:spPr>
          <a:xfrm flipH="false" flipV="false" rot="0">
            <a:off x="535238" y="2007470"/>
            <a:ext cx="2293401" cy="1351655"/>
          </a:xfrm>
          <a:custGeom>
            <a:avLst/>
            <a:gdLst/>
            <a:ahLst/>
            <a:cxnLst/>
            <a:rect r="r" b="b" t="t" l="l"/>
            <a:pathLst>
              <a:path h="1351655" w="2293401">
                <a:moveTo>
                  <a:pt x="0" y="0"/>
                </a:moveTo>
                <a:lnTo>
                  <a:pt x="2293401" y="0"/>
                </a:lnTo>
                <a:lnTo>
                  <a:pt x="2293401" y="1351655"/>
                </a:lnTo>
                <a:lnTo>
                  <a:pt x="0" y="135165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6" id="16"/>
          <p:cNvSpPr/>
          <p:nvPr/>
        </p:nvSpPr>
        <p:spPr>
          <a:xfrm flipH="false" flipV="false" rot="0">
            <a:off x="834457" y="5238464"/>
            <a:ext cx="2874054" cy="3169082"/>
          </a:xfrm>
          <a:custGeom>
            <a:avLst/>
            <a:gdLst/>
            <a:ahLst/>
            <a:cxnLst/>
            <a:rect r="r" b="b" t="t" l="l"/>
            <a:pathLst>
              <a:path h="3169082" w="2874054">
                <a:moveTo>
                  <a:pt x="0" y="0"/>
                </a:moveTo>
                <a:lnTo>
                  <a:pt x="2874054" y="0"/>
                </a:lnTo>
                <a:lnTo>
                  <a:pt x="2874054" y="3169082"/>
                </a:lnTo>
                <a:lnTo>
                  <a:pt x="0" y="3169082"/>
                </a:lnTo>
                <a:lnTo>
                  <a:pt x="0" y="0"/>
                </a:lnTo>
                <a:close/>
              </a:path>
            </a:pathLst>
          </a:custGeom>
          <a:blipFill>
            <a:blip r:embed="rId5"/>
            <a:stretch>
              <a:fillRect l="-7361" t="0" r="-10520" b="-6906"/>
            </a:stretch>
          </a:blipFill>
        </p:spPr>
      </p:sp>
      <p:sp>
        <p:nvSpPr>
          <p:cNvPr name="Freeform 17" id="17"/>
          <p:cNvSpPr/>
          <p:nvPr/>
        </p:nvSpPr>
        <p:spPr>
          <a:xfrm flipH="false" flipV="false" rot="0">
            <a:off x="4153262" y="5238464"/>
            <a:ext cx="2645654" cy="3169082"/>
          </a:xfrm>
          <a:custGeom>
            <a:avLst/>
            <a:gdLst/>
            <a:ahLst/>
            <a:cxnLst/>
            <a:rect r="r" b="b" t="t" l="l"/>
            <a:pathLst>
              <a:path h="3169082" w="2645654">
                <a:moveTo>
                  <a:pt x="0" y="0"/>
                </a:moveTo>
                <a:lnTo>
                  <a:pt x="2645654" y="0"/>
                </a:lnTo>
                <a:lnTo>
                  <a:pt x="2645654" y="3169082"/>
                </a:lnTo>
                <a:lnTo>
                  <a:pt x="0" y="3169082"/>
                </a:lnTo>
                <a:lnTo>
                  <a:pt x="0" y="0"/>
                </a:lnTo>
                <a:close/>
              </a:path>
            </a:pathLst>
          </a:custGeom>
          <a:blipFill>
            <a:blip r:embed="rId6"/>
            <a:stretch>
              <a:fillRect l="0" t="-2237" r="0" b="-9174"/>
            </a:stretch>
          </a:blipFill>
        </p:spPr>
      </p:sp>
      <p:grpSp>
        <p:nvGrpSpPr>
          <p:cNvPr name="Group 18" id="18"/>
          <p:cNvGrpSpPr>
            <a:grpSpLocks noChangeAspect="true"/>
          </p:cNvGrpSpPr>
          <p:nvPr/>
        </p:nvGrpSpPr>
        <p:grpSpPr>
          <a:xfrm rot="0">
            <a:off x="2931947" y="1583665"/>
            <a:ext cx="3972496" cy="3152080"/>
            <a:chOff x="0" y="0"/>
            <a:chExt cx="3972496" cy="3152076"/>
          </a:xfrm>
        </p:grpSpPr>
        <p:sp>
          <p:nvSpPr>
            <p:cNvPr name="Freeform 19" id="19"/>
            <p:cNvSpPr/>
            <p:nvPr/>
          </p:nvSpPr>
          <p:spPr>
            <a:xfrm flipH="false" flipV="false" rot="0">
              <a:off x="0" y="0"/>
              <a:ext cx="3972433" cy="3152140"/>
            </a:xfrm>
            <a:custGeom>
              <a:avLst/>
              <a:gdLst/>
              <a:ahLst/>
              <a:cxnLst/>
              <a:rect r="r" b="b" t="t" l="l"/>
              <a:pathLst>
                <a:path h="3152140" w="3972433">
                  <a:moveTo>
                    <a:pt x="0" y="0"/>
                  </a:moveTo>
                  <a:lnTo>
                    <a:pt x="0" y="3152140"/>
                  </a:lnTo>
                  <a:lnTo>
                    <a:pt x="3972433" y="3152140"/>
                  </a:lnTo>
                  <a:lnTo>
                    <a:pt x="3972433" y="0"/>
                  </a:lnTo>
                  <a:close/>
                </a:path>
              </a:pathLst>
            </a:custGeom>
            <a:solidFill>
              <a:srgbClr val="5DAD07"/>
            </a:solidFill>
          </p:spPr>
        </p:sp>
      </p:grpSp>
      <p:sp>
        <p:nvSpPr>
          <p:cNvPr name="Freeform 20" id="20"/>
          <p:cNvSpPr/>
          <p:nvPr/>
        </p:nvSpPr>
        <p:spPr>
          <a:xfrm flipH="false" flipV="false" rot="0">
            <a:off x="4446508" y="1113644"/>
            <a:ext cx="513902" cy="656654"/>
          </a:xfrm>
          <a:custGeom>
            <a:avLst/>
            <a:gdLst/>
            <a:ahLst/>
            <a:cxnLst/>
            <a:rect r="r" b="b" t="t" l="l"/>
            <a:pathLst>
              <a:path h="656654" w="513902">
                <a:moveTo>
                  <a:pt x="0" y="0"/>
                </a:moveTo>
                <a:lnTo>
                  <a:pt x="513902" y="0"/>
                </a:lnTo>
                <a:lnTo>
                  <a:pt x="513902" y="656653"/>
                </a:lnTo>
                <a:lnTo>
                  <a:pt x="0" y="656653"/>
                </a:lnTo>
                <a:lnTo>
                  <a:pt x="0" y="0"/>
                </a:lnTo>
                <a:close/>
              </a:path>
            </a:pathLst>
          </a:custGeom>
          <a:blipFill>
            <a:blip r:embed="rId7"/>
            <a:stretch>
              <a:fillRect l="0" t="0" r="0" b="0"/>
            </a:stretch>
          </a:blipFill>
        </p:spPr>
      </p:sp>
      <p:sp>
        <p:nvSpPr>
          <p:cNvPr name="TextBox 21" id="21"/>
          <p:cNvSpPr txBox="true"/>
          <p:nvPr/>
        </p:nvSpPr>
        <p:spPr>
          <a:xfrm rot="0">
            <a:off x="1817227" y="387572"/>
            <a:ext cx="3994956" cy="520560"/>
          </a:xfrm>
          <a:prstGeom prst="rect">
            <a:avLst/>
          </a:prstGeom>
        </p:spPr>
        <p:txBody>
          <a:bodyPr anchor="t" rtlCol="false" tIns="0" lIns="0" bIns="0" rIns="0">
            <a:spAutoFit/>
          </a:bodyPr>
          <a:lstStyle/>
          <a:p>
            <a:pPr algn="l">
              <a:lnSpc>
                <a:spcPts val="4335"/>
              </a:lnSpc>
            </a:pPr>
            <a:r>
              <a:rPr lang="en-US" sz="3097" spc="390">
                <a:solidFill>
                  <a:srgbClr val="000000"/>
                </a:solidFill>
                <a:latin typeface="Bantayog"/>
                <a:ea typeface="Bantayog"/>
                <a:cs typeface="Bantayog"/>
                <a:sym typeface="Bantayog"/>
              </a:rPr>
              <a:t>lesson resources</a:t>
            </a:r>
          </a:p>
        </p:txBody>
      </p:sp>
      <p:sp>
        <p:nvSpPr>
          <p:cNvPr name="TextBox 22" id="22"/>
          <p:cNvSpPr txBox="true"/>
          <p:nvPr/>
        </p:nvSpPr>
        <p:spPr>
          <a:xfrm rot="0">
            <a:off x="2913964" y="1743751"/>
            <a:ext cx="3880742" cy="2975915"/>
          </a:xfrm>
          <a:prstGeom prst="rect">
            <a:avLst/>
          </a:prstGeom>
        </p:spPr>
        <p:txBody>
          <a:bodyPr anchor="t" rtlCol="false" tIns="0" lIns="0" bIns="0" rIns="0">
            <a:spAutoFit/>
          </a:bodyPr>
          <a:lstStyle/>
          <a:p>
            <a:pPr algn="ctr">
              <a:lnSpc>
                <a:spcPts val="1947"/>
              </a:lnSpc>
            </a:pPr>
            <a:r>
              <a:rPr lang="en-US" sz="1420">
                <a:solidFill>
                  <a:srgbClr val="FFFFFF"/>
                </a:solidFill>
                <a:latin typeface="TT Fors"/>
                <a:ea typeface="TT Fors"/>
                <a:cs typeface="TT Fors"/>
                <a:sym typeface="TT Fors"/>
                <a:hlinkClick r:id="rId8" tooltip="https://www.canva.com/design/DAFy9iOg3og/Kb3Nw5OjXAm1GWeEKvETQA/edit?utm_content=DAFy9iOg3og&amp;utm_campaign=designshare&amp;utm_medium=link2&amp;utm_source=sharebutton"/>
              </a:rPr>
              <a:t>St ckers are ava lable  n the l nk. Turn these st ckers  nto a match ng game. And prepare a wall board  n a certa n corner of your school. You can benef t from wall games prepared for th s. Or you can create a creat ve new board. We chose to personal ze a wall panel w th st ckers we prepared spec f cally for our project. We covered the back of each frame w th our project logo. We pasted st ckers on the front of the squares w th slogans that convey messages about our top c.</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63503" y="-63503"/>
            <a:ext cx="7683303" cy="10814304"/>
            <a:chOff x="0" y="0"/>
            <a:chExt cx="7683297" cy="10814304"/>
          </a:xfrm>
        </p:grpSpPr>
        <p:sp>
          <p:nvSpPr>
            <p:cNvPr name="Freeform 3" id="3"/>
            <p:cNvSpPr/>
            <p:nvPr/>
          </p:nvSpPr>
          <p:spPr>
            <a:xfrm flipH="false" flipV="false" rot="0">
              <a:off x="63500"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FFFFF">
                <a:alpha val="21961"/>
              </a:srgbClr>
            </a:solidFill>
          </p:spPr>
        </p:sp>
        <p:sp>
          <p:nvSpPr>
            <p:cNvPr name="Freeform 4" id="4"/>
            <p:cNvSpPr/>
            <p:nvPr/>
          </p:nvSpPr>
          <p:spPr>
            <a:xfrm flipH="false" flipV="false" rot="0">
              <a:off x="63500"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5F5EF">
                <a:alpha val="21961"/>
              </a:srgbClr>
            </a:solidFill>
          </p:spPr>
        </p:sp>
      </p:grpSp>
      <p:sp>
        <p:nvSpPr>
          <p:cNvPr name="Freeform 5" id="5"/>
          <p:cNvSpPr/>
          <p:nvPr/>
        </p:nvSpPr>
        <p:spPr>
          <a:xfrm flipH="false" flipV="false" rot="0">
            <a:off x="0" y="0"/>
            <a:ext cx="7555992" cy="10687307"/>
          </a:xfrm>
          <a:custGeom>
            <a:avLst/>
            <a:gdLst/>
            <a:ahLst/>
            <a:cxnLst/>
            <a:rect r="r" b="b" t="t" l="l"/>
            <a:pathLst>
              <a:path h="10687307" w="7555992">
                <a:moveTo>
                  <a:pt x="0" y="0"/>
                </a:moveTo>
                <a:lnTo>
                  <a:pt x="7555992" y="0"/>
                </a:lnTo>
                <a:lnTo>
                  <a:pt x="7555992" y="10687307"/>
                </a:lnTo>
                <a:lnTo>
                  <a:pt x="0" y="10687307"/>
                </a:lnTo>
                <a:lnTo>
                  <a:pt x="0" y="0"/>
                </a:lnTo>
                <a:close/>
              </a:path>
            </a:pathLst>
          </a:custGeom>
          <a:blipFill>
            <a:blip r:embed="rId2">
              <a:alphaModFix amt="21999"/>
            </a:blip>
            <a:stretch>
              <a:fillRect l="-6092" t="-1656" r="-11418" b="-2884"/>
            </a:stretch>
          </a:blipFill>
        </p:spPr>
      </p:sp>
      <p:grpSp>
        <p:nvGrpSpPr>
          <p:cNvPr name="Group 6" id="6"/>
          <p:cNvGrpSpPr>
            <a:grpSpLocks noChangeAspect="true"/>
          </p:cNvGrpSpPr>
          <p:nvPr/>
        </p:nvGrpSpPr>
        <p:grpSpPr>
          <a:xfrm rot="0">
            <a:off x="2427589" y="2243176"/>
            <a:ext cx="4434021" cy="855821"/>
            <a:chOff x="0" y="0"/>
            <a:chExt cx="4434014" cy="855815"/>
          </a:xfrm>
        </p:grpSpPr>
        <p:sp>
          <p:nvSpPr>
            <p:cNvPr name="Freeform 7" id="7"/>
            <p:cNvSpPr/>
            <p:nvPr/>
          </p:nvSpPr>
          <p:spPr>
            <a:xfrm flipH="false" flipV="false" rot="0">
              <a:off x="63500" y="63500"/>
              <a:ext cx="4307078" cy="368681"/>
            </a:xfrm>
            <a:custGeom>
              <a:avLst/>
              <a:gdLst/>
              <a:ahLst/>
              <a:cxnLst/>
              <a:rect r="r" b="b" t="t" l="l"/>
              <a:pathLst>
                <a:path h="368681" w="4307078">
                  <a:moveTo>
                    <a:pt x="0" y="0"/>
                  </a:moveTo>
                  <a:lnTo>
                    <a:pt x="0" y="368681"/>
                  </a:lnTo>
                  <a:lnTo>
                    <a:pt x="4307078" y="368681"/>
                  </a:lnTo>
                  <a:lnTo>
                    <a:pt x="4307078" y="0"/>
                  </a:lnTo>
                  <a:close/>
                </a:path>
              </a:pathLst>
            </a:custGeom>
            <a:solidFill>
              <a:srgbClr val="A7CBDF"/>
            </a:solidFill>
          </p:spPr>
        </p:sp>
        <p:sp>
          <p:nvSpPr>
            <p:cNvPr name="Freeform 8" id="8"/>
            <p:cNvSpPr/>
            <p:nvPr/>
          </p:nvSpPr>
          <p:spPr>
            <a:xfrm flipH="false" flipV="false" rot="0">
              <a:off x="63500" y="482219"/>
              <a:ext cx="4307078" cy="310134"/>
            </a:xfrm>
            <a:custGeom>
              <a:avLst/>
              <a:gdLst/>
              <a:ahLst/>
              <a:cxnLst/>
              <a:rect r="r" b="b" t="t" l="l"/>
              <a:pathLst>
                <a:path h="310134" w="4307078">
                  <a:moveTo>
                    <a:pt x="0" y="0"/>
                  </a:moveTo>
                  <a:lnTo>
                    <a:pt x="0" y="310134"/>
                  </a:lnTo>
                  <a:lnTo>
                    <a:pt x="4307078" y="310134"/>
                  </a:lnTo>
                  <a:lnTo>
                    <a:pt x="4307078" y="0"/>
                  </a:lnTo>
                  <a:close/>
                </a:path>
              </a:pathLst>
            </a:custGeom>
            <a:solidFill>
              <a:srgbClr val="A7CBDF"/>
            </a:solidFill>
          </p:spPr>
        </p:sp>
      </p:grpSp>
      <p:sp>
        <p:nvSpPr>
          <p:cNvPr name="Freeform 9" id="9"/>
          <p:cNvSpPr/>
          <p:nvPr/>
        </p:nvSpPr>
        <p:spPr>
          <a:xfrm flipH="false" flipV="false" rot="0">
            <a:off x="244345" y="5246884"/>
            <a:ext cx="7030793" cy="2631500"/>
          </a:xfrm>
          <a:custGeom>
            <a:avLst/>
            <a:gdLst/>
            <a:ahLst/>
            <a:cxnLst/>
            <a:rect r="r" b="b" t="t" l="l"/>
            <a:pathLst>
              <a:path h="2631500" w="7030793">
                <a:moveTo>
                  <a:pt x="0" y="0"/>
                </a:moveTo>
                <a:lnTo>
                  <a:pt x="7030793" y="0"/>
                </a:lnTo>
                <a:lnTo>
                  <a:pt x="7030793" y="2631501"/>
                </a:lnTo>
                <a:lnTo>
                  <a:pt x="0" y="263150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92097" y="3173187"/>
            <a:ext cx="7397896" cy="1867652"/>
          </a:xfrm>
          <a:custGeom>
            <a:avLst/>
            <a:gdLst/>
            <a:ahLst/>
            <a:cxnLst/>
            <a:rect r="r" b="b" t="t" l="l"/>
            <a:pathLst>
              <a:path h="1867652" w="7397896">
                <a:moveTo>
                  <a:pt x="0" y="0"/>
                </a:moveTo>
                <a:lnTo>
                  <a:pt x="7397896" y="0"/>
                </a:lnTo>
                <a:lnTo>
                  <a:pt x="7397896" y="1867653"/>
                </a:lnTo>
                <a:lnTo>
                  <a:pt x="0" y="186765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63503" y="8358549"/>
            <a:ext cx="7706420" cy="2392261"/>
          </a:xfrm>
          <a:custGeom>
            <a:avLst/>
            <a:gdLst/>
            <a:ahLst/>
            <a:cxnLst/>
            <a:rect r="r" b="b" t="t" l="l"/>
            <a:pathLst>
              <a:path h="2392261" w="7706420">
                <a:moveTo>
                  <a:pt x="0" y="0"/>
                </a:moveTo>
                <a:lnTo>
                  <a:pt x="7706420" y="0"/>
                </a:lnTo>
                <a:lnTo>
                  <a:pt x="7706420" y="2392261"/>
                </a:lnTo>
                <a:lnTo>
                  <a:pt x="0" y="239226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5617797" y="67951"/>
            <a:ext cx="1817703" cy="1817703"/>
          </a:xfrm>
          <a:custGeom>
            <a:avLst/>
            <a:gdLst/>
            <a:ahLst/>
            <a:cxnLst/>
            <a:rect r="r" b="b" t="t" l="l"/>
            <a:pathLst>
              <a:path h="1817703" w="1817703">
                <a:moveTo>
                  <a:pt x="0" y="0"/>
                </a:moveTo>
                <a:lnTo>
                  <a:pt x="1817704" y="0"/>
                </a:lnTo>
                <a:lnTo>
                  <a:pt x="1817704" y="1817704"/>
                </a:lnTo>
                <a:lnTo>
                  <a:pt x="0" y="1817704"/>
                </a:lnTo>
                <a:lnTo>
                  <a:pt x="0" y="0"/>
                </a:lnTo>
                <a:close/>
              </a:path>
            </a:pathLst>
          </a:custGeom>
          <a:blipFill>
            <a:blip r:embed="rId9"/>
            <a:stretch>
              <a:fillRect l="0" t="0" r="0" b="0"/>
            </a:stretch>
          </a:blipFill>
        </p:spPr>
      </p:sp>
      <p:sp>
        <p:nvSpPr>
          <p:cNvPr name="TextBox 13" id="13"/>
          <p:cNvSpPr txBox="true"/>
          <p:nvPr/>
        </p:nvSpPr>
        <p:spPr>
          <a:xfrm rot="0">
            <a:off x="246745" y="307115"/>
            <a:ext cx="5213156" cy="805244"/>
          </a:xfrm>
          <a:prstGeom prst="rect">
            <a:avLst/>
          </a:prstGeom>
        </p:spPr>
        <p:txBody>
          <a:bodyPr anchor="t" rtlCol="false" tIns="0" lIns="0" bIns="0" rIns="0">
            <a:spAutoFit/>
          </a:bodyPr>
          <a:lstStyle/>
          <a:p>
            <a:pPr algn="ctr">
              <a:lnSpc>
                <a:spcPts val="3176"/>
              </a:lnSpc>
            </a:pPr>
            <a:r>
              <a:rPr lang="en-US" sz="2293" spc="114">
                <a:solidFill>
                  <a:srgbClr val="185A1A"/>
                </a:solidFill>
                <a:latin typeface="Paytone One"/>
                <a:ea typeface="Paytone One"/>
                <a:cs typeface="Paytone One"/>
                <a:sym typeface="Paytone One"/>
              </a:rPr>
              <a:t>DIGITAL CITIZENSHIP MOVOMENT IN SCHOOL </a:t>
            </a:r>
          </a:p>
        </p:txBody>
      </p:sp>
      <p:sp>
        <p:nvSpPr>
          <p:cNvPr name="TextBox 14" id="14"/>
          <p:cNvSpPr txBox="true"/>
          <p:nvPr/>
        </p:nvSpPr>
        <p:spPr>
          <a:xfrm rot="0">
            <a:off x="1478337" y="1275483"/>
            <a:ext cx="2330425" cy="419090"/>
          </a:xfrm>
          <a:prstGeom prst="rect">
            <a:avLst/>
          </a:prstGeom>
        </p:spPr>
        <p:txBody>
          <a:bodyPr anchor="t" rtlCol="false" tIns="0" lIns="0" bIns="0" rIns="0">
            <a:spAutoFit/>
          </a:bodyPr>
          <a:lstStyle/>
          <a:p>
            <a:pPr algn="l">
              <a:lnSpc>
                <a:spcPts val="3153"/>
              </a:lnSpc>
            </a:pPr>
            <a:r>
              <a:rPr lang="en-US" sz="2252" spc="128">
                <a:solidFill>
                  <a:srgbClr val="185A1A"/>
                </a:solidFill>
                <a:latin typeface="Kalam Bold"/>
                <a:ea typeface="Kalam Bold"/>
                <a:cs typeface="Kalam Bold"/>
                <a:sym typeface="Kalam Bold"/>
              </a:rPr>
              <a:t>Student Lessons</a:t>
            </a:r>
          </a:p>
        </p:txBody>
      </p:sp>
      <p:sp>
        <p:nvSpPr>
          <p:cNvPr name="TextBox 15" id="15"/>
          <p:cNvSpPr txBox="true"/>
          <p:nvPr/>
        </p:nvSpPr>
        <p:spPr>
          <a:xfrm rot="0">
            <a:off x="666521" y="2397366"/>
            <a:ext cx="1403556" cy="655158"/>
          </a:xfrm>
          <a:prstGeom prst="rect">
            <a:avLst/>
          </a:prstGeom>
        </p:spPr>
        <p:txBody>
          <a:bodyPr anchor="t" rtlCol="false" tIns="0" lIns="0" bIns="0" rIns="0">
            <a:spAutoFit/>
          </a:bodyPr>
          <a:lstStyle/>
          <a:p>
            <a:pPr algn="l">
              <a:lnSpc>
                <a:spcPts val="2670"/>
              </a:lnSpc>
            </a:pPr>
            <a:r>
              <a:rPr lang="en-US" sz="1339" spc="76">
                <a:solidFill>
                  <a:srgbClr val="217352"/>
                </a:solidFill>
                <a:latin typeface="Kalam Bold"/>
                <a:ea typeface="Kalam Bold"/>
                <a:cs typeface="Kalam Bold"/>
                <a:sym typeface="Kalam Bold"/>
              </a:rPr>
              <a:t>CONCEPT: EXERCISE NAME:</a:t>
            </a:r>
          </a:p>
        </p:txBody>
      </p:sp>
      <p:sp>
        <p:nvSpPr>
          <p:cNvPr name="TextBox 16" id="16"/>
          <p:cNvSpPr txBox="true"/>
          <p:nvPr/>
        </p:nvSpPr>
        <p:spPr>
          <a:xfrm rot="0">
            <a:off x="782955" y="3267361"/>
            <a:ext cx="354911" cy="237287"/>
          </a:xfrm>
          <a:prstGeom prst="rect">
            <a:avLst/>
          </a:prstGeom>
        </p:spPr>
        <p:txBody>
          <a:bodyPr anchor="t" rtlCol="false" tIns="0" lIns="0" bIns="0" rIns="0">
            <a:spAutoFit/>
          </a:bodyPr>
          <a:lstStyle/>
          <a:p>
            <a:pPr algn="l">
              <a:lnSpc>
                <a:spcPts val="1852"/>
              </a:lnSpc>
            </a:pPr>
            <a:r>
              <a:rPr lang="en-US" sz="1323" spc="75">
                <a:solidFill>
                  <a:srgbClr val="185A1A"/>
                </a:solidFill>
                <a:latin typeface="Kalam Bold"/>
                <a:ea typeface="Kalam Bold"/>
                <a:cs typeface="Kalam Bold"/>
                <a:sym typeface="Kalam Bold"/>
              </a:rPr>
              <a:t>AIM:</a:t>
            </a:r>
          </a:p>
        </p:txBody>
      </p:sp>
      <p:sp>
        <p:nvSpPr>
          <p:cNvPr name="TextBox 17" id="17"/>
          <p:cNvSpPr txBox="true"/>
          <p:nvPr/>
        </p:nvSpPr>
        <p:spPr>
          <a:xfrm rot="0">
            <a:off x="779993" y="5095513"/>
            <a:ext cx="1295991" cy="259166"/>
          </a:xfrm>
          <a:prstGeom prst="rect">
            <a:avLst/>
          </a:prstGeom>
        </p:spPr>
        <p:txBody>
          <a:bodyPr anchor="t" rtlCol="false" tIns="0" lIns="0" bIns="0" rIns="0">
            <a:spAutoFit/>
          </a:bodyPr>
          <a:lstStyle/>
          <a:p>
            <a:pPr algn="l">
              <a:lnSpc>
                <a:spcPts val="1957"/>
              </a:lnSpc>
            </a:pPr>
            <a:r>
              <a:rPr lang="en-US" sz="1398" spc="79">
                <a:solidFill>
                  <a:srgbClr val="185A1A"/>
                </a:solidFill>
                <a:latin typeface="Kalam Bold"/>
                <a:ea typeface="Kalam Bold"/>
                <a:cs typeface="Kalam Bold"/>
                <a:sym typeface="Kalam Bold"/>
              </a:rPr>
              <a:t>METHODOLOGY</a:t>
            </a:r>
          </a:p>
        </p:txBody>
      </p:sp>
      <p:sp>
        <p:nvSpPr>
          <p:cNvPr name="TextBox 18" id="18"/>
          <p:cNvSpPr txBox="true"/>
          <p:nvPr/>
        </p:nvSpPr>
        <p:spPr>
          <a:xfrm rot="0">
            <a:off x="456733" y="8020307"/>
            <a:ext cx="4929359" cy="259166"/>
          </a:xfrm>
          <a:prstGeom prst="rect">
            <a:avLst/>
          </a:prstGeom>
        </p:spPr>
        <p:txBody>
          <a:bodyPr anchor="t" rtlCol="false" tIns="0" lIns="0" bIns="0" rIns="0">
            <a:spAutoFit/>
          </a:bodyPr>
          <a:lstStyle/>
          <a:p>
            <a:pPr algn="l">
              <a:lnSpc>
                <a:spcPts val="1957"/>
              </a:lnSpc>
            </a:pPr>
            <a:r>
              <a:rPr lang="en-US" sz="1398" spc="79">
                <a:solidFill>
                  <a:srgbClr val="185A1A"/>
                </a:solidFill>
                <a:latin typeface="Kalam Bold"/>
                <a:ea typeface="Kalam Bold"/>
                <a:cs typeface="Kalam Bold"/>
                <a:sym typeface="Kalam Bold"/>
              </a:rPr>
              <a:t>REFLECTION QUESTIONS (CHILDREN OR FACILITATOR)</a:t>
            </a:r>
          </a:p>
        </p:txBody>
      </p:sp>
      <p:sp>
        <p:nvSpPr>
          <p:cNvPr name="TextBox 19" id="19"/>
          <p:cNvSpPr txBox="true"/>
          <p:nvPr/>
        </p:nvSpPr>
        <p:spPr>
          <a:xfrm rot="0">
            <a:off x="199739" y="10138315"/>
            <a:ext cx="999487" cy="216770"/>
          </a:xfrm>
          <a:prstGeom prst="rect">
            <a:avLst/>
          </a:prstGeom>
        </p:spPr>
        <p:txBody>
          <a:bodyPr anchor="t" rtlCol="false" tIns="0" lIns="0" bIns="0" rIns="0">
            <a:spAutoFit/>
          </a:bodyPr>
          <a:lstStyle/>
          <a:p>
            <a:pPr algn="l">
              <a:lnSpc>
                <a:spcPts val="1678"/>
              </a:lnSpc>
            </a:pPr>
            <a:r>
              <a:rPr lang="en-US" sz="1198" spc="68">
                <a:solidFill>
                  <a:srgbClr val="185A1A"/>
                </a:solidFill>
                <a:latin typeface="Kalam Bold"/>
                <a:ea typeface="Kalam Bold"/>
                <a:cs typeface="Kalam Bold"/>
                <a:sym typeface="Kalam Bold"/>
              </a:rPr>
              <a:t>REFERENCES:</a:t>
            </a:r>
          </a:p>
        </p:txBody>
      </p:sp>
      <p:sp>
        <p:nvSpPr>
          <p:cNvPr name="TextBox 20" id="20"/>
          <p:cNvSpPr txBox="true"/>
          <p:nvPr/>
        </p:nvSpPr>
        <p:spPr>
          <a:xfrm rot="0">
            <a:off x="3815344" y="2765088"/>
            <a:ext cx="1797682" cy="216770"/>
          </a:xfrm>
          <a:prstGeom prst="rect">
            <a:avLst/>
          </a:prstGeom>
        </p:spPr>
        <p:txBody>
          <a:bodyPr anchor="t" rtlCol="false" tIns="0" lIns="0" bIns="0" rIns="0">
            <a:spAutoFit/>
          </a:bodyPr>
          <a:lstStyle/>
          <a:p>
            <a:pPr algn="l">
              <a:lnSpc>
                <a:spcPts val="1678"/>
              </a:lnSpc>
            </a:pPr>
            <a:r>
              <a:rPr lang="en-US" sz="1198" spc="68">
                <a:solidFill>
                  <a:srgbClr val="000000"/>
                </a:solidFill>
                <a:latin typeface="Kalam Bold"/>
                <a:ea typeface="Kalam Bold"/>
                <a:cs typeface="Kalam Bold"/>
                <a:sym typeface="Kalam Bold"/>
              </a:rPr>
              <a:t>CHAMELEON MONOPOLY</a:t>
            </a:r>
          </a:p>
        </p:txBody>
      </p:sp>
      <p:sp>
        <p:nvSpPr>
          <p:cNvPr name="TextBox 21" id="21"/>
          <p:cNvSpPr txBox="true"/>
          <p:nvPr/>
        </p:nvSpPr>
        <p:spPr>
          <a:xfrm rot="0">
            <a:off x="5660203" y="10169595"/>
            <a:ext cx="809758" cy="216770"/>
          </a:xfrm>
          <a:prstGeom prst="rect">
            <a:avLst/>
          </a:prstGeom>
        </p:spPr>
        <p:txBody>
          <a:bodyPr anchor="t" rtlCol="false" tIns="0" lIns="0" bIns="0" rIns="0">
            <a:spAutoFit/>
          </a:bodyPr>
          <a:lstStyle/>
          <a:p>
            <a:pPr algn="l">
              <a:lnSpc>
                <a:spcPts val="1678"/>
              </a:lnSpc>
            </a:pPr>
            <a:r>
              <a:rPr lang="en-US" sz="1198" spc="68">
                <a:solidFill>
                  <a:srgbClr val="185A1A"/>
                </a:solidFill>
                <a:latin typeface="Kalam Bold"/>
                <a:ea typeface="Kalam Bold"/>
                <a:cs typeface="Kalam Bold"/>
                <a:sym typeface="Kalam Bold"/>
              </a:rPr>
              <a:t>LESSON #:</a:t>
            </a:r>
          </a:p>
        </p:txBody>
      </p:sp>
      <p:sp>
        <p:nvSpPr>
          <p:cNvPr name="TextBox 22" id="22"/>
          <p:cNvSpPr txBox="true"/>
          <p:nvPr/>
        </p:nvSpPr>
        <p:spPr>
          <a:xfrm rot="0">
            <a:off x="534524" y="8640594"/>
            <a:ext cx="6484191" cy="635508"/>
          </a:xfrm>
          <a:prstGeom prst="rect">
            <a:avLst/>
          </a:prstGeom>
        </p:spPr>
        <p:txBody>
          <a:bodyPr anchor="t" rtlCol="false" tIns="0" lIns="0" bIns="0" rIns="0">
            <a:spAutoFit/>
          </a:bodyPr>
          <a:lstStyle/>
          <a:p>
            <a:pPr algn="ctr">
              <a:lnSpc>
                <a:spcPts val="1648"/>
              </a:lnSpc>
            </a:pPr>
            <a:r>
              <a:rPr lang="en-US" sz="1198" spc="68">
                <a:solidFill>
                  <a:srgbClr val="000000"/>
                </a:solidFill>
                <a:latin typeface="Kalam Bold"/>
                <a:ea typeface="Kalam Bold"/>
                <a:cs typeface="Kalam Bold"/>
                <a:sym typeface="Kalam Bold"/>
              </a:rPr>
              <a:t>WHEN THE TEACHER ANSWERS THE STUDENTS' QUESTIONS AS TRUE OR FALSE, THE TEACHER FOLLOWS AND SHOWS THE PROGRESS ON THE MONOPOLY BOARD. IT MAKE NECESSARY EXPLANATIONS FOR WRONG ANSWERS.</a:t>
            </a:r>
          </a:p>
        </p:txBody>
      </p:sp>
      <p:sp>
        <p:nvSpPr>
          <p:cNvPr name="TextBox 23" id="23"/>
          <p:cNvSpPr txBox="true"/>
          <p:nvPr/>
        </p:nvSpPr>
        <p:spPr>
          <a:xfrm rot="0">
            <a:off x="2535212" y="2309174"/>
            <a:ext cx="4218470" cy="390544"/>
          </a:xfrm>
          <a:prstGeom prst="rect">
            <a:avLst/>
          </a:prstGeom>
        </p:spPr>
        <p:txBody>
          <a:bodyPr anchor="t" rtlCol="false" tIns="0" lIns="0" bIns="0" rIns="0">
            <a:spAutoFit/>
          </a:bodyPr>
          <a:lstStyle/>
          <a:p>
            <a:pPr algn="ctr">
              <a:lnSpc>
                <a:spcPts val="1498"/>
              </a:lnSpc>
            </a:pPr>
            <a:r>
              <a:rPr lang="en-US" sz="1098" spc="62">
                <a:solidFill>
                  <a:srgbClr val="000000"/>
                </a:solidFill>
                <a:latin typeface="Kalam Bold"/>
                <a:ea typeface="Kalam Bold"/>
                <a:cs typeface="Kalam Bold"/>
                <a:sym typeface="Kalam Bold"/>
              </a:rPr>
              <a:t>STRENGTHENİNG DİGİTAL CİTİZENSHİP ATTİTUDES THROUGH GAMİNG</a:t>
            </a:r>
          </a:p>
        </p:txBody>
      </p:sp>
      <p:sp>
        <p:nvSpPr>
          <p:cNvPr name="TextBox 24" id="24"/>
          <p:cNvSpPr txBox="true"/>
          <p:nvPr/>
        </p:nvSpPr>
        <p:spPr>
          <a:xfrm rot="0">
            <a:off x="1098699" y="3694024"/>
            <a:ext cx="5681796" cy="1239107"/>
          </a:xfrm>
          <a:prstGeom prst="rect">
            <a:avLst/>
          </a:prstGeom>
        </p:spPr>
        <p:txBody>
          <a:bodyPr anchor="t" rtlCol="false" tIns="0" lIns="0" bIns="0" rIns="0">
            <a:spAutoFit/>
          </a:bodyPr>
          <a:lstStyle/>
          <a:p>
            <a:pPr algn="ctr">
              <a:lnSpc>
                <a:spcPts val="1395"/>
              </a:lnSpc>
            </a:pPr>
            <a:r>
              <a:rPr lang="en-US" sz="1008" spc="57">
                <a:solidFill>
                  <a:srgbClr val="000000"/>
                </a:solidFill>
                <a:latin typeface="Kalam Bold"/>
                <a:ea typeface="Kalam Bold"/>
                <a:cs typeface="Kalam Bold"/>
                <a:sym typeface="Kalam Bold"/>
              </a:rPr>
              <a:t>THE AIM IS FOR STUDENTS TO LEARN THE FOLLOWING IN A FUN WAY WITH A GAME. THEY NEED TO PROTECT THEIR PHOTOS AND IDENTİTIES IN THE DIGITAL ENVIRONMENT. HOW TO USE DIGITAL MEDIA RESPONSIBLY HOW TO MANAGE CONVERSATIONS IN THE DIGITAL ENVIRONMENT THEY SHOULD MAKE DIGITAL SHOPPING INITIATIVES TOGETHER WITH THEIR FAMILIES. THE DIFFERENCE BETWEEN THE DIGITAL WORLD AND THE REAL WORLD LEARNING IS PROVIDED.</a:t>
            </a:r>
          </a:p>
        </p:txBody>
      </p:sp>
      <p:sp>
        <p:nvSpPr>
          <p:cNvPr name="TextBox 25" id="25"/>
          <p:cNvSpPr txBox="true"/>
          <p:nvPr/>
        </p:nvSpPr>
        <p:spPr>
          <a:xfrm rot="0">
            <a:off x="588083" y="5730011"/>
            <a:ext cx="6410525" cy="1846755"/>
          </a:xfrm>
          <a:prstGeom prst="rect">
            <a:avLst/>
          </a:prstGeom>
        </p:spPr>
        <p:txBody>
          <a:bodyPr anchor="t" rtlCol="false" tIns="0" lIns="0" bIns="0" rIns="0">
            <a:spAutoFit/>
          </a:bodyPr>
          <a:lstStyle/>
          <a:p>
            <a:pPr algn="ctr">
              <a:lnSpc>
                <a:spcPts val="1608"/>
              </a:lnSpc>
            </a:pPr>
            <a:r>
              <a:rPr lang="en-US" sz="1170" spc="66">
                <a:solidFill>
                  <a:srgbClr val="000000"/>
                </a:solidFill>
                <a:latin typeface="Kalam Bold"/>
                <a:ea typeface="Kalam Bold"/>
                <a:cs typeface="Kalam Bold"/>
                <a:sym typeface="Kalam Bold"/>
              </a:rPr>
              <a:t>THE CARDS TO BE USED IN THE GAME ARE DESIGNED BOTH AS CONCRETE CARDS AND IN A DIGITAL ENVIRONMENT WITH WORDWALL, WEP2 TOOL. THE ITEMS ON THE PLAYING CARDS WERE TAKEN FROM VARIOUS DIGITAL CITIZENSHIP SCALES THAT HAVE BEEN TESTED FOR VALIDITY. SCORING SUCH AS +-1,+-2 IS WRITTEN ON THE BACK OF THE CARDS TO ENABLE THE CHAMELEON TO PROGRESS. THE PURPOSE IS TO RETURN TO THE STARTING POINT. THE CHAMELEON'S PROGRESS AND CHANGE OF COLOR ON THE BOARD ENABLES STUDENTS TO HAVE FUN AND LEARNING.</a:t>
            </a:r>
          </a:p>
        </p:txBody>
      </p:sp>
      <p:sp>
        <p:nvSpPr>
          <p:cNvPr name="TextBox 26" id="26"/>
          <p:cNvSpPr txBox="true"/>
          <p:nvPr/>
        </p:nvSpPr>
        <p:spPr>
          <a:xfrm rot="0">
            <a:off x="1488538" y="9960778"/>
            <a:ext cx="3881580" cy="401707"/>
          </a:xfrm>
          <a:prstGeom prst="rect">
            <a:avLst/>
          </a:prstGeom>
        </p:spPr>
        <p:txBody>
          <a:bodyPr anchor="t" rtlCol="false" tIns="0" lIns="0" bIns="0" rIns="0">
            <a:spAutoFit/>
          </a:bodyPr>
          <a:lstStyle/>
          <a:p>
            <a:pPr algn="ctr">
              <a:lnSpc>
                <a:spcPts val="792"/>
              </a:lnSpc>
            </a:pPr>
            <a:r>
              <a:rPr lang="en-US" sz="594" spc="33">
                <a:solidFill>
                  <a:srgbClr val="000000"/>
                </a:solidFill>
                <a:latin typeface="DejaVu Serif Bold"/>
                <a:ea typeface="DejaVu Serif Bold"/>
                <a:cs typeface="DejaVu Serif Bold"/>
                <a:sym typeface="DejaVu Serif Bold"/>
              </a:rPr>
              <a:t>KUŞ, Z. , GÜNEŞ, E. , BAŞARMAK, U. &amp; YAKAR, H. (2017). DEVELOPMENT OF A DİGİTAL CİTİZENSHİP SCALE FOR YOUTH: A VALİDİTY AND RELİABİLİTY STUDY . JOURNAL OF COMPUTER AND EDUCATİON RESEARCH , 5 (10) , 298-316 . DOI: 10.18009/JCER.335806</a:t>
            </a:r>
          </a:p>
        </p:txBody>
      </p:sp>
      <p:sp>
        <p:nvSpPr>
          <p:cNvPr name="TextBox 27" id="27"/>
          <p:cNvSpPr txBox="true"/>
          <p:nvPr/>
        </p:nvSpPr>
        <p:spPr>
          <a:xfrm rot="0">
            <a:off x="6904330" y="10106958"/>
            <a:ext cx="159382" cy="400545"/>
          </a:xfrm>
          <a:prstGeom prst="rect">
            <a:avLst/>
          </a:prstGeom>
        </p:spPr>
        <p:txBody>
          <a:bodyPr anchor="t" rtlCol="false" tIns="0" lIns="0" bIns="0" rIns="0">
            <a:spAutoFit/>
          </a:bodyPr>
          <a:lstStyle/>
          <a:p>
            <a:pPr algn="l">
              <a:lnSpc>
                <a:spcPts val="3076"/>
              </a:lnSpc>
            </a:pPr>
            <a:r>
              <a:rPr lang="en-US" sz="2197">
                <a:solidFill>
                  <a:srgbClr val="000000"/>
                </a:solidFill>
                <a:latin typeface="Kalam"/>
                <a:ea typeface="Kalam"/>
                <a:cs typeface="Kalam"/>
                <a:sym typeface="Kalam"/>
              </a:rPr>
              <a:t>3</a:t>
            </a:r>
          </a:p>
        </p:txBody>
      </p:sp>
      <p:sp>
        <p:nvSpPr>
          <p:cNvPr name="Freeform 28" id="28"/>
          <p:cNvSpPr/>
          <p:nvPr/>
        </p:nvSpPr>
        <p:spPr>
          <a:xfrm flipH="false" flipV="false" rot="0">
            <a:off x="46720" y="0"/>
            <a:ext cx="1629067" cy="390408"/>
          </a:xfrm>
          <a:custGeom>
            <a:avLst/>
            <a:gdLst/>
            <a:ahLst/>
            <a:cxnLst/>
            <a:rect r="r" b="b" t="t" l="l"/>
            <a:pathLst>
              <a:path h="390408" w="1629067">
                <a:moveTo>
                  <a:pt x="0" y="0"/>
                </a:moveTo>
                <a:lnTo>
                  <a:pt x="1629067" y="0"/>
                </a:lnTo>
                <a:lnTo>
                  <a:pt x="1629067" y="390408"/>
                </a:lnTo>
                <a:lnTo>
                  <a:pt x="0" y="390408"/>
                </a:lnTo>
                <a:lnTo>
                  <a:pt x="0" y="0"/>
                </a:lnTo>
                <a:close/>
              </a:path>
            </a:pathLst>
          </a:custGeom>
          <a:blipFill>
            <a:blip r:embed="rId10"/>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63503" y="-63503"/>
            <a:ext cx="7683303" cy="10814304"/>
            <a:chOff x="0" y="0"/>
            <a:chExt cx="7683297" cy="10814304"/>
          </a:xfrm>
        </p:grpSpPr>
        <p:sp>
          <p:nvSpPr>
            <p:cNvPr name="Freeform 3" id="3"/>
            <p:cNvSpPr/>
            <p:nvPr/>
          </p:nvSpPr>
          <p:spPr>
            <a:xfrm flipH="false" flipV="false" rot="0">
              <a:off x="63500"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FFFFF"/>
            </a:solidFill>
          </p:spPr>
        </p:sp>
        <p:sp>
          <p:nvSpPr>
            <p:cNvPr name="Freeform 4" id="4"/>
            <p:cNvSpPr/>
            <p:nvPr/>
          </p:nvSpPr>
          <p:spPr>
            <a:xfrm flipH="false" flipV="false" rot="0">
              <a:off x="63500"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FFFFF"/>
            </a:solidFill>
          </p:spPr>
        </p:sp>
        <p:sp>
          <p:nvSpPr>
            <p:cNvPr name="Freeform 5" id="5"/>
            <p:cNvSpPr/>
            <p:nvPr/>
          </p:nvSpPr>
          <p:spPr>
            <a:xfrm flipH="false" flipV="false" rot="0">
              <a:off x="521081" y="407797"/>
              <a:ext cx="6714490" cy="736600"/>
            </a:xfrm>
            <a:custGeom>
              <a:avLst/>
              <a:gdLst/>
              <a:ahLst/>
              <a:cxnLst/>
              <a:rect r="r" b="b" t="t" l="l"/>
              <a:pathLst>
                <a:path h="736600" w="6714490">
                  <a:moveTo>
                    <a:pt x="0" y="0"/>
                  </a:moveTo>
                  <a:lnTo>
                    <a:pt x="0" y="736600"/>
                  </a:lnTo>
                  <a:lnTo>
                    <a:pt x="6714490" y="736600"/>
                  </a:lnTo>
                  <a:lnTo>
                    <a:pt x="6714490" y="0"/>
                  </a:lnTo>
                  <a:close/>
                </a:path>
              </a:pathLst>
            </a:custGeom>
            <a:solidFill>
              <a:srgbClr val="FFEBEA"/>
            </a:solidFill>
          </p:spPr>
        </p:sp>
      </p:grpSp>
      <p:sp>
        <p:nvSpPr>
          <p:cNvPr name="Freeform 6" id="6"/>
          <p:cNvSpPr/>
          <p:nvPr/>
        </p:nvSpPr>
        <p:spPr>
          <a:xfrm flipH="false" flipV="false" rot="0">
            <a:off x="203797" y="2531840"/>
            <a:ext cx="7147074" cy="7147074"/>
          </a:xfrm>
          <a:custGeom>
            <a:avLst/>
            <a:gdLst/>
            <a:ahLst/>
            <a:cxnLst/>
            <a:rect r="r" b="b" t="t" l="l"/>
            <a:pathLst>
              <a:path h="7147074" w="7147074">
                <a:moveTo>
                  <a:pt x="0" y="0"/>
                </a:moveTo>
                <a:lnTo>
                  <a:pt x="7147074" y="0"/>
                </a:lnTo>
                <a:lnTo>
                  <a:pt x="7147074" y="7147074"/>
                </a:lnTo>
                <a:lnTo>
                  <a:pt x="0" y="7147074"/>
                </a:lnTo>
                <a:lnTo>
                  <a:pt x="0" y="0"/>
                </a:lnTo>
                <a:close/>
              </a:path>
            </a:pathLst>
          </a:custGeom>
          <a:blipFill>
            <a:blip r:embed="rId2"/>
            <a:stretch>
              <a:fillRect l="0" t="0" r="0" b="0"/>
            </a:stretch>
          </a:blipFill>
        </p:spPr>
      </p:sp>
      <p:sp>
        <p:nvSpPr>
          <p:cNvPr name="Freeform 7" id="7"/>
          <p:cNvSpPr/>
          <p:nvPr/>
        </p:nvSpPr>
        <p:spPr>
          <a:xfrm flipH="false" flipV="false" rot="0">
            <a:off x="2221592" y="4666612"/>
            <a:ext cx="3188113" cy="3188113"/>
          </a:xfrm>
          <a:custGeom>
            <a:avLst/>
            <a:gdLst/>
            <a:ahLst/>
            <a:cxnLst/>
            <a:rect r="r" b="b" t="t" l="l"/>
            <a:pathLst>
              <a:path h="3188113" w="3188113">
                <a:moveTo>
                  <a:pt x="0" y="0"/>
                </a:moveTo>
                <a:lnTo>
                  <a:pt x="3188113" y="0"/>
                </a:lnTo>
                <a:lnTo>
                  <a:pt x="3188113" y="3188113"/>
                </a:lnTo>
                <a:lnTo>
                  <a:pt x="0" y="3188113"/>
                </a:lnTo>
                <a:lnTo>
                  <a:pt x="0" y="0"/>
                </a:lnTo>
                <a:close/>
              </a:path>
            </a:pathLst>
          </a:custGeom>
          <a:blipFill>
            <a:blip r:embed="rId3">
              <a:alphaModFix amt="43000"/>
            </a:blip>
            <a:stretch>
              <a:fillRect l="0" t="0" r="0" b="0"/>
            </a:stretch>
          </a:blipFill>
        </p:spPr>
      </p:sp>
      <p:sp>
        <p:nvSpPr>
          <p:cNvPr name="Freeform 8" id="8"/>
          <p:cNvSpPr/>
          <p:nvPr/>
        </p:nvSpPr>
        <p:spPr>
          <a:xfrm flipH="false" flipV="false" rot="0">
            <a:off x="138655" y="6446720"/>
            <a:ext cx="1002544" cy="504835"/>
          </a:xfrm>
          <a:custGeom>
            <a:avLst/>
            <a:gdLst/>
            <a:ahLst/>
            <a:cxnLst/>
            <a:rect r="r" b="b" t="t" l="l"/>
            <a:pathLst>
              <a:path h="504835" w="1002544">
                <a:moveTo>
                  <a:pt x="0" y="0"/>
                </a:moveTo>
                <a:lnTo>
                  <a:pt x="1002545" y="0"/>
                </a:lnTo>
                <a:lnTo>
                  <a:pt x="1002545" y="504835"/>
                </a:lnTo>
                <a:lnTo>
                  <a:pt x="0" y="504835"/>
                </a:lnTo>
                <a:lnTo>
                  <a:pt x="0" y="0"/>
                </a:lnTo>
                <a:close/>
              </a:path>
            </a:pathLst>
          </a:custGeom>
          <a:blipFill>
            <a:blip r:embed="rId4">
              <a:alphaModFix amt="43000"/>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40294" y="4693691"/>
            <a:ext cx="1002544" cy="504835"/>
          </a:xfrm>
          <a:custGeom>
            <a:avLst/>
            <a:gdLst/>
            <a:ahLst/>
            <a:cxnLst/>
            <a:rect r="r" b="b" t="t" l="l"/>
            <a:pathLst>
              <a:path h="504835" w="1002544">
                <a:moveTo>
                  <a:pt x="0" y="0"/>
                </a:moveTo>
                <a:lnTo>
                  <a:pt x="1002544" y="0"/>
                </a:lnTo>
                <a:lnTo>
                  <a:pt x="1002544" y="504835"/>
                </a:lnTo>
                <a:lnTo>
                  <a:pt x="0" y="504835"/>
                </a:lnTo>
                <a:lnTo>
                  <a:pt x="0" y="0"/>
                </a:lnTo>
                <a:close/>
              </a:path>
            </a:pathLst>
          </a:custGeom>
          <a:blipFill>
            <a:blip r:embed="rId6">
              <a:alphaModFix amt="43000"/>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82775" y="7598464"/>
            <a:ext cx="1002544" cy="504835"/>
          </a:xfrm>
          <a:custGeom>
            <a:avLst/>
            <a:gdLst/>
            <a:ahLst/>
            <a:cxnLst/>
            <a:rect r="r" b="b" t="t" l="l"/>
            <a:pathLst>
              <a:path h="504835" w="1002544">
                <a:moveTo>
                  <a:pt x="0" y="0"/>
                </a:moveTo>
                <a:lnTo>
                  <a:pt x="1002545" y="0"/>
                </a:lnTo>
                <a:lnTo>
                  <a:pt x="1002545" y="504835"/>
                </a:lnTo>
                <a:lnTo>
                  <a:pt x="0" y="504835"/>
                </a:lnTo>
                <a:lnTo>
                  <a:pt x="0" y="0"/>
                </a:lnTo>
                <a:close/>
              </a:path>
            </a:pathLst>
          </a:custGeom>
          <a:blipFill>
            <a:blip r:embed="rId4">
              <a:alphaModFix amt="43000"/>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194015" y="5764187"/>
            <a:ext cx="897426" cy="678952"/>
          </a:xfrm>
          <a:custGeom>
            <a:avLst/>
            <a:gdLst/>
            <a:ahLst/>
            <a:cxnLst/>
            <a:rect r="r" b="b" t="t" l="l"/>
            <a:pathLst>
              <a:path h="678952" w="897426">
                <a:moveTo>
                  <a:pt x="0" y="0"/>
                </a:moveTo>
                <a:lnTo>
                  <a:pt x="897426" y="0"/>
                </a:lnTo>
                <a:lnTo>
                  <a:pt x="897426" y="678952"/>
                </a:lnTo>
                <a:lnTo>
                  <a:pt x="0" y="678952"/>
                </a:lnTo>
                <a:lnTo>
                  <a:pt x="0" y="0"/>
                </a:lnTo>
                <a:close/>
              </a:path>
            </a:pathLst>
          </a:custGeom>
          <a:blipFill>
            <a:blip r:embed="rId9">
              <a:alphaModFix amt="43000"/>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0">
            <a:off x="51102" y="9139276"/>
            <a:ext cx="1111091" cy="1068438"/>
          </a:xfrm>
          <a:custGeom>
            <a:avLst/>
            <a:gdLst/>
            <a:ahLst/>
            <a:cxnLst/>
            <a:rect r="r" b="b" t="t" l="l"/>
            <a:pathLst>
              <a:path h="1068438" w="1111091">
                <a:moveTo>
                  <a:pt x="0" y="0"/>
                </a:moveTo>
                <a:lnTo>
                  <a:pt x="1111091" y="0"/>
                </a:lnTo>
                <a:lnTo>
                  <a:pt x="1111091" y="1068438"/>
                </a:lnTo>
                <a:lnTo>
                  <a:pt x="0" y="1068438"/>
                </a:lnTo>
                <a:lnTo>
                  <a:pt x="0" y="0"/>
                </a:lnTo>
                <a:close/>
              </a:path>
            </a:pathLst>
          </a:custGeom>
          <a:blipFill>
            <a:blip r:embed="rId11">
              <a:alphaModFix amt="43000"/>
              <a:extLst>
                <a:ext uri="{96DAC541-7B7A-43D3-8B79-37D633B846F1}">
                  <asvg:svgBlip xmlns:asvg="http://schemas.microsoft.com/office/drawing/2016/SVG/main" r:embed="rId12"/>
                </a:ext>
              </a:extLst>
            </a:blip>
            <a:stretch>
              <a:fillRect l="0" t="0" r="0" b="0"/>
            </a:stretch>
          </a:blipFill>
        </p:spPr>
      </p:sp>
      <p:sp>
        <p:nvSpPr>
          <p:cNvPr name="Freeform 13" id="13"/>
          <p:cNvSpPr/>
          <p:nvPr/>
        </p:nvSpPr>
        <p:spPr>
          <a:xfrm flipH="false" flipV="false" rot="0">
            <a:off x="1677419" y="2579141"/>
            <a:ext cx="678952" cy="897426"/>
          </a:xfrm>
          <a:custGeom>
            <a:avLst/>
            <a:gdLst/>
            <a:ahLst/>
            <a:cxnLst/>
            <a:rect r="r" b="b" t="t" l="l"/>
            <a:pathLst>
              <a:path h="897426" w="678952">
                <a:moveTo>
                  <a:pt x="0" y="0"/>
                </a:moveTo>
                <a:lnTo>
                  <a:pt x="678952" y="0"/>
                </a:lnTo>
                <a:lnTo>
                  <a:pt x="678952" y="897427"/>
                </a:lnTo>
                <a:lnTo>
                  <a:pt x="0" y="897427"/>
                </a:lnTo>
                <a:lnTo>
                  <a:pt x="0" y="0"/>
                </a:lnTo>
                <a:close/>
              </a:path>
            </a:pathLst>
          </a:custGeom>
          <a:blipFill>
            <a:blip r:embed="rId13">
              <a:alphaModFix amt="43000"/>
              <a:extLst>
                <a:ext uri="{96DAC541-7B7A-43D3-8B79-37D633B846F1}">
                  <asvg:svgBlip xmlns:asvg="http://schemas.microsoft.com/office/drawing/2016/SVG/main" r:embed="rId14"/>
                </a:ext>
              </a:extLst>
            </a:blip>
            <a:stretch>
              <a:fillRect l="0" t="0" r="0" b="0"/>
            </a:stretch>
          </a:blipFill>
        </p:spPr>
      </p:sp>
      <p:sp>
        <p:nvSpPr>
          <p:cNvPr name="Freeform 14" id="14"/>
          <p:cNvSpPr/>
          <p:nvPr/>
        </p:nvSpPr>
        <p:spPr>
          <a:xfrm flipH="false" flipV="false" rot="0">
            <a:off x="1677419" y="8794604"/>
            <a:ext cx="678952" cy="897426"/>
          </a:xfrm>
          <a:custGeom>
            <a:avLst/>
            <a:gdLst/>
            <a:ahLst/>
            <a:cxnLst/>
            <a:rect r="r" b="b" t="t" l="l"/>
            <a:pathLst>
              <a:path h="897426" w="678952">
                <a:moveTo>
                  <a:pt x="0" y="0"/>
                </a:moveTo>
                <a:lnTo>
                  <a:pt x="678952" y="0"/>
                </a:lnTo>
                <a:lnTo>
                  <a:pt x="678952" y="897426"/>
                </a:lnTo>
                <a:lnTo>
                  <a:pt x="0" y="897426"/>
                </a:lnTo>
                <a:lnTo>
                  <a:pt x="0" y="0"/>
                </a:lnTo>
                <a:close/>
              </a:path>
            </a:pathLst>
          </a:custGeom>
          <a:blipFill>
            <a:blip r:embed="rId15">
              <a:alphaModFix amt="43000"/>
              <a:extLst>
                <a:ext uri="{96DAC541-7B7A-43D3-8B79-37D633B846F1}">
                  <asvg:svgBlip xmlns:asvg="http://schemas.microsoft.com/office/drawing/2016/SVG/main" r:embed="rId16"/>
                </a:ext>
              </a:extLst>
            </a:blip>
            <a:stretch>
              <a:fillRect l="0" t="0" r="0" b="0"/>
            </a:stretch>
          </a:blipFill>
        </p:spPr>
      </p:sp>
      <p:sp>
        <p:nvSpPr>
          <p:cNvPr name="Freeform 15" id="15"/>
          <p:cNvSpPr/>
          <p:nvPr/>
        </p:nvSpPr>
        <p:spPr>
          <a:xfrm flipH="false" flipV="false" rot="0">
            <a:off x="2897962" y="8706060"/>
            <a:ext cx="504835" cy="1002544"/>
          </a:xfrm>
          <a:custGeom>
            <a:avLst/>
            <a:gdLst/>
            <a:ahLst/>
            <a:cxnLst/>
            <a:rect r="r" b="b" t="t" l="l"/>
            <a:pathLst>
              <a:path h="1002544" w="504835">
                <a:moveTo>
                  <a:pt x="0" y="0"/>
                </a:moveTo>
                <a:lnTo>
                  <a:pt x="504835" y="0"/>
                </a:lnTo>
                <a:lnTo>
                  <a:pt x="504835" y="1002544"/>
                </a:lnTo>
                <a:lnTo>
                  <a:pt x="0" y="1002544"/>
                </a:lnTo>
                <a:lnTo>
                  <a:pt x="0" y="0"/>
                </a:lnTo>
                <a:close/>
              </a:path>
            </a:pathLst>
          </a:custGeom>
          <a:blipFill>
            <a:blip r:embed="rId17">
              <a:alphaModFix amt="43000"/>
              <a:extLst>
                <a:ext uri="{96DAC541-7B7A-43D3-8B79-37D633B846F1}">
                  <asvg:svgBlip xmlns:asvg="http://schemas.microsoft.com/office/drawing/2016/SVG/main" r:embed="rId18"/>
                </a:ext>
              </a:extLst>
            </a:blip>
            <a:stretch>
              <a:fillRect l="0" t="0" r="0" b="0"/>
            </a:stretch>
          </a:blipFill>
        </p:spPr>
      </p:sp>
      <p:sp>
        <p:nvSpPr>
          <p:cNvPr name="Freeform 16" id="16"/>
          <p:cNvSpPr/>
          <p:nvPr/>
        </p:nvSpPr>
        <p:spPr>
          <a:xfrm flipH="false" flipV="false" rot="0">
            <a:off x="3522183" y="2486711"/>
            <a:ext cx="504835" cy="1002544"/>
          </a:xfrm>
          <a:custGeom>
            <a:avLst/>
            <a:gdLst/>
            <a:ahLst/>
            <a:cxnLst/>
            <a:rect r="r" b="b" t="t" l="l"/>
            <a:pathLst>
              <a:path h="1002544" w="504835">
                <a:moveTo>
                  <a:pt x="0" y="0"/>
                </a:moveTo>
                <a:lnTo>
                  <a:pt x="504835" y="0"/>
                </a:lnTo>
                <a:lnTo>
                  <a:pt x="504835" y="1002544"/>
                </a:lnTo>
                <a:lnTo>
                  <a:pt x="0" y="1002544"/>
                </a:lnTo>
                <a:lnTo>
                  <a:pt x="0" y="0"/>
                </a:lnTo>
                <a:close/>
              </a:path>
            </a:pathLst>
          </a:custGeom>
          <a:blipFill>
            <a:blip r:embed="rId19">
              <a:alphaModFix amt="43000"/>
              <a:extLst>
                <a:ext uri="{96DAC541-7B7A-43D3-8B79-37D633B846F1}">
                  <asvg:svgBlip xmlns:asvg="http://schemas.microsoft.com/office/drawing/2016/SVG/main" r:embed="rId20"/>
                </a:ext>
              </a:extLst>
            </a:blip>
            <a:stretch>
              <a:fillRect l="0" t="0" r="0" b="0"/>
            </a:stretch>
          </a:blipFill>
        </p:spPr>
      </p:sp>
      <p:sp>
        <p:nvSpPr>
          <p:cNvPr name="Freeform 17" id="17"/>
          <p:cNvSpPr/>
          <p:nvPr/>
        </p:nvSpPr>
        <p:spPr>
          <a:xfrm flipH="false" flipV="false" rot="0">
            <a:off x="3422342" y="8794604"/>
            <a:ext cx="678952" cy="897426"/>
          </a:xfrm>
          <a:custGeom>
            <a:avLst/>
            <a:gdLst/>
            <a:ahLst/>
            <a:cxnLst/>
            <a:rect r="r" b="b" t="t" l="l"/>
            <a:pathLst>
              <a:path h="897426" w="678952">
                <a:moveTo>
                  <a:pt x="0" y="0"/>
                </a:moveTo>
                <a:lnTo>
                  <a:pt x="678952" y="0"/>
                </a:lnTo>
                <a:lnTo>
                  <a:pt x="678952" y="897426"/>
                </a:lnTo>
                <a:lnTo>
                  <a:pt x="0" y="897426"/>
                </a:lnTo>
                <a:lnTo>
                  <a:pt x="0" y="0"/>
                </a:lnTo>
                <a:close/>
              </a:path>
            </a:pathLst>
          </a:custGeom>
          <a:blipFill>
            <a:blip r:embed="rId15">
              <a:alphaModFix amt="43000"/>
              <a:extLst>
                <a:ext uri="{96DAC541-7B7A-43D3-8B79-37D633B846F1}">
                  <asvg:svgBlip xmlns:asvg="http://schemas.microsoft.com/office/drawing/2016/SVG/main" r:embed="rId21"/>
                </a:ext>
              </a:extLst>
            </a:blip>
            <a:stretch>
              <a:fillRect l="0" t="0" r="0" b="0"/>
            </a:stretch>
          </a:blipFill>
        </p:spPr>
      </p:sp>
      <p:sp>
        <p:nvSpPr>
          <p:cNvPr name="Freeform 18" id="18"/>
          <p:cNvSpPr/>
          <p:nvPr/>
        </p:nvSpPr>
        <p:spPr>
          <a:xfrm flipH="false" flipV="false" rot="0">
            <a:off x="4687491" y="8691334"/>
            <a:ext cx="504835" cy="1002544"/>
          </a:xfrm>
          <a:custGeom>
            <a:avLst/>
            <a:gdLst/>
            <a:ahLst/>
            <a:cxnLst/>
            <a:rect r="r" b="b" t="t" l="l"/>
            <a:pathLst>
              <a:path h="1002544" w="504835">
                <a:moveTo>
                  <a:pt x="0" y="0"/>
                </a:moveTo>
                <a:lnTo>
                  <a:pt x="504834" y="0"/>
                </a:lnTo>
                <a:lnTo>
                  <a:pt x="504834" y="1002544"/>
                </a:lnTo>
                <a:lnTo>
                  <a:pt x="0" y="1002544"/>
                </a:lnTo>
                <a:lnTo>
                  <a:pt x="0" y="0"/>
                </a:lnTo>
                <a:close/>
              </a:path>
            </a:pathLst>
          </a:custGeom>
          <a:blipFill>
            <a:blip r:embed="rId19">
              <a:alphaModFix amt="43000"/>
              <a:extLst>
                <a:ext uri="{96DAC541-7B7A-43D3-8B79-37D633B846F1}">
                  <asvg:svgBlip xmlns:asvg="http://schemas.microsoft.com/office/drawing/2016/SVG/main" r:embed="rId22"/>
                </a:ext>
              </a:extLst>
            </a:blip>
            <a:stretch>
              <a:fillRect l="0" t="0" r="0" b="0"/>
            </a:stretch>
          </a:blipFill>
        </p:spPr>
      </p:sp>
      <p:sp>
        <p:nvSpPr>
          <p:cNvPr name="Freeform 19" id="19"/>
          <p:cNvSpPr/>
          <p:nvPr/>
        </p:nvSpPr>
        <p:spPr>
          <a:xfrm flipH="false" flipV="false" rot="0">
            <a:off x="4601489" y="2574674"/>
            <a:ext cx="678952" cy="897426"/>
          </a:xfrm>
          <a:custGeom>
            <a:avLst/>
            <a:gdLst/>
            <a:ahLst/>
            <a:cxnLst/>
            <a:rect r="r" b="b" t="t" l="l"/>
            <a:pathLst>
              <a:path h="897426" w="678952">
                <a:moveTo>
                  <a:pt x="0" y="0"/>
                </a:moveTo>
                <a:lnTo>
                  <a:pt x="678952" y="0"/>
                </a:lnTo>
                <a:lnTo>
                  <a:pt x="678952" y="897427"/>
                </a:lnTo>
                <a:lnTo>
                  <a:pt x="0" y="897427"/>
                </a:lnTo>
                <a:lnTo>
                  <a:pt x="0" y="0"/>
                </a:lnTo>
                <a:close/>
              </a:path>
            </a:pathLst>
          </a:custGeom>
          <a:blipFill>
            <a:blip r:embed="rId13">
              <a:alphaModFix amt="43000"/>
              <a:extLst>
                <a:ext uri="{96DAC541-7B7A-43D3-8B79-37D633B846F1}">
                  <asvg:svgBlip xmlns:asvg="http://schemas.microsoft.com/office/drawing/2016/SVG/main" r:embed="rId23"/>
                </a:ext>
              </a:extLst>
            </a:blip>
            <a:stretch>
              <a:fillRect l="0" t="0" r="0" b="0"/>
            </a:stretch>
          </a:blipFill>
        </p:spPr>
      </p:sp>
      <p:sp>
        <p:nvSpPr>
          <p:cNvPr name="Freeform 20" id="20"/>
          <p:cNvSpPr/>
          <p:nvPr/>
        </p:nvSpPr>
        <p:spPr>
          <a:xfrm flipH="false" flipV="false" rot="0">
            <a:off x="5568810" y="9701736"/>
            <a:ext cx="888340" cy="899808"/>
          </a:xfrm>
          <a:custGeom>
            <a:avLst/>
            <a:gdLst/>
            <a:ahLst/>
            <a:cxnLst/>
            <a:rect r="r" b="b" t="t" l="l"/>
            <a:pathLst>
              <a:path h="899808" w="888340">
                <a:moveTo>
                  <a:pt x="0" y="0"/>
                </a:moveTo>
                <a:lnTo>
                  <a:pt x="888340" y="0"/>
                </a:lnTo>
                <a:lnTo>
                  <a:pt x="888340" y="899808"/>
                </a:lnTo>
                <a:lnTo>
                  <a:pt x="0" y="899808"/>
                </a:lnTo>
                <a:lnTo>
                  <a:pt x="0" y="0"/>
                </a:lnTo>
                <a:close/>
              </a:path>
            </a:pathLst>
          </a:custGeom>
          <a:blipFill>
            <a:blip r:embed="rId24">
              <a:alphaModFix amt="43000"/>
              <a:extLst>
                <a:ext uri="{96DAC541-7B7A-43D3-8B79-37D633B846F1}">
                  <asvg:svgBlip xmlns:asvg="http://schemas.microsoft.com/office/drawing/2016/SVG/main" r:embed="rId25"/>
                </a:ext>
              </a:extLst>
            </a:blip>
            <a:stretch>
              <a:fillRect l="0" t="0" r="0" b="0"/>
            </a:stretch>
          </a:blipFill>
        </p:spPr>
      </p:sp>
      <p:sp>
        <p:nvSpPr>
          <p:cNvPr name="Freeform 21" id="21"/>
          <p:cNvSpPr/>
          <p:nvPr/>
        </p:nvSpPr>
        <p:spPr>
          <a:xfrm flipH="false" flipV="false" rot="0">
            <a:off x="6373997" y="4094902"/>
            <a:ext cx="1002544" cy="504835"/>
          </a:xfrm>
          <a:custGeom>
            <a:avLst/>
            <a:gdLst/>
            <a:ahLst/>
            <a:cxnLst/>
            <a:rect r="r" b="b" t="t" l="l"/>
            <a:pathLst>
              <a:path h="504835" w="1002544">
                <a:moveTo>
                  <a:pt x="0" y="0"/>
                </a:moveTo>
                <a:lnTo>
                  <a:pt x="1002544" y="0"/>
                </a:lnTo>
                <a:lnTo>
                  <a:pt x="1002544" y="504835"/>
                </a:lnTo>
                <a:lnTo>
                  <a:pt x="0" y="504835"/>
                </a:lnTo>
                <a:lnTo>
                  <a:pt x="0" y="0"/>
                </a:lnTo>
                <a:close/>
              </a:path>
            </a:pathLst>
          </a:custGeom>
          <a:blipFill>
            <a:blip r:embed="rId6">
              <a:alphaModFix amt="43000"/>
              <a:extLst>
                <a:ext uri="{96DAC541-7B7A-43D3-8B79-37D633B846F1}">
                  <asvg:svgBlip xmlns:asvg="http://schemas.microsoft.com/office/drawing/2016/SVG/main" r:embed="rId26"/>
                </a:ext>
              </a:extLst>
            </a:blip>
            <a:stretch>
              <a:fillRect l="0" t="0" r="0" b="0"/>
            </a:stretch>
          </a:blipFill>
        </p:spPr>
      </p:sp>
      <p:sp>
        <p:nvSpPr>
          <p:cNvPr name="Freeform 22" id="22"/>
          <p:cNvSpPr/>
          <p:nvPr/>
        </p:nvSpPr>
        <p:spPr>
          <a:xfrm flipH="false" flipV="false" rot="0">
            <a:off x="6387675" y="7598464"/>
            <a:ext cx="1002544" cy="504835"/>
          </a:xfrm>
          <a:custGeom>
            <a:avLst/>
            <a:gdLst/>
            <a:ahLst/>
            <a:cxnLst/>
            <a:rect r="r" b="b" t="t" l="l"/>
            <a:pathLst>
              <a:path h="504835" w="1002544">
                <a:moveTo>
                  <a:pt x="0" y="0"/>
                </a:moveTo>
                <a:lnTo>
                  <a:pt x="1002544" y="0"/>
                </a:lnTo>
                <a:lnTo>
                  <a:pt x="1002544" y="504835"/>
                </a:lnTo>
                <a:lnTo>
                  <a:pt x="0" y="504835"/>
                </a:lnTo>
                <a:lnTo>
                  <a:pt x="0" y="0"/>
                </a:lnTo>
                <a:close/>
              </a:path>
            </a:pathLst>
          </a:custGeom>
          <a:blipFill>
            <a:blip r:embed="rId4">
              <a:alphaModFix amt="43000"/>
              <a:extLst>
                <a:ext uri="{96DAC541-7B7A-43D3-8B79-37D633B846F1}">
                  <asvg:svgBlip xmlns:asvg="http://schemas.microsoft.com/office/drawing/2016/SVG/main" r:embed="rId27"/>
                </a:ext>
              </a:extLst>
            </a:blip>
            <a:stretch>
              <a:fillRect l="0" t="0" r="0" b="0"/>
            </a:stretch>
          </a:blipFill>
        </p:spPr>
      </p:sp>
      <p:sp>
        <p:nvSpPr>
          <p:cNvPr name="Freeform 23" id="23"/>
          <p:cNvSpPr/>
          <p:nvPr/>
        </p:nvSpPr>
        <p:spPr>
          <a:xfrm flipH="false" flipV="false" rot="0">
            <a:off x="6421164" y="5764187"/>
            <a:ext cx="897426" cy="678952"/>
          </a:xfrm>
          <a:custGeom>
            <a:avLst/>
            <a:gdLst/>
            <a:ahLst/>
            <a:cxnLst/>
            <a:rect r="r" b="b" t="t" l="l"/>
            <a:pathLst>
              <a:path h="678952" w="897426">
                <a:moveTo>
                  <a:pt x="0" y="0"/>
                </a:moveTo>
                <a:lnTo>
                  <a:pt x="897427" y="0"/>
                </a:lnTo>
                <a:lnTo>
                  <a:pt x="897427" y="678952"/>
                </a:lnTo>
                <a:lnTo>
                  <a:pt x="0" y="678952"/>
                </a:lnTo>
                <a:lnTo>
                  <a:pt x="0" y="0"/>
                </a:lnTo>
                <a:close/>
              </a:path>
            </a:pathLst>
          </a:custGeom>
          <a:blipFill>
            <a:blip r:embed="rId28">
              <a:alphaModFix amt="43000"/>
              <a:extLst>
                <a:ext uri="{96DAC541-7B7A-43D3-8B79-37D633B846F1}">
                  <asvg:svgBlip xmlns:asvg="http://schemas.microsoft.com/office/drawing/2016/SVG/main" r:embed="rId29"/>
                </a:ext>
              </a:extLst>
            </a:blip>
            <a:stretch>
              <a:fillRect l="0" t="0" r="0" b="0"/>
            </a:stretch>
          </a:blipFill>
        </p:spPr>
      </p:sp>
      <p:sp>
        <p:nvSpPr>
          <p:cNvPr name="Freeform 24" id="24"/>
          <p:cNvSpPr/>
          <p:nvPr/>
        </p:nvSpPr>
        <p:spPr>
          <a:xfrm flipH="false" flipV="false" rot="0">
            <a:off x="234429" y="2570016"/>
            <a:ext cx="846992" cy="846992"/>
          </a:xfrm>
          <a:custGeom>
            <a:avLst/>
            <a:gdLst/>
            <a:ahLst/>
            <a:cxnLst/>
            <a:rect r="r" b="b" t="t" l="l"/>
            <a:pathLst>
              <a:path h="846992" w="846992">
                <a:moveTo>
                  <a:pt x="0" y="0"/>
                </a:moveTo>
                <a:lnTo>
                  <a:pt x="846992" y="0"/>
                </a:lnTo>
                <a:lnTo>
                  <a:pt x="846992" y="846992"/>
                </a:lnTo>
                <a:lnTo>
                  <a:pt x="0" y="846992"/>
                </a:lnTo>
                <a:lnTo>
                  <a:pt x="0" y="0"/>
                </a:lnTo>
                <a:close/>
              </a:path>
            </a:pathLst>
          </a:custGeom>
          <a:blipFill>
            <a:blip r:embed="rId3">
              <a:alphaModFix amt="43000"/>
            </a:blip>
            <a:stretch>
              <a:fillRect l="0" t="0" r="0" b="0"/>
            </a:stretch>
          </a:blipFill>
        </p:spPr>
      </p:sp>
      <p:sp>
        <p:nvSpPr>
          <p:cNvPr name="Freeform 25" id="25"/>
          <p:cNvSpPr/>
          <p:nvPr/>
        </p:nvSpPr>
        <p:spPr>
          <a:xfrm flipH="false" flipV="false" rot="0">
            <a:off x="6475305" y="2565540"/>
            <a:ext cx="846992" cy="846992"/>
          </a:xfrm>
          <a:custGeom>
            <a:avLst/>
            <a:gdLst/>
            <a:ahLst/>
            <a:cxnLst/>
            <a:rect r="r" b="b" t="t" l="l"/>
            <a:pathLst>
              <a:path h="846992" w="846992">
                <a:moveTo>
                  <a:pt x="0" y="0"/>
                </a:moveTo>
                <a:lnTo>
                  <a:pt x="846991" y="0"/>
                </a:lnTo>
                <a:lnTo>
                  <a:pt x="846991" y="846991"/>
                </a:lnTo>
                <a:lnTo>
                  <a:pt x="0" y="846991"/>
                </a:lnTo>
                <a:lnTo>
                  <a:pt x="0" y="0"/>
                </a:lnTo>
                <a:close/>
              </a:path>
            </a:pathLst>
          </a:custGeom>
          <a:blipFill>
            <a:blip r:embed="rId3">
              <a:alphaModFix amt="43000"/>
            </a:blip>
            <a:stretch>
              <a:fillRect l="0" t="0" r="0" b="0"/>
            </a:stretch>
          </a:blipFill>
        </p:spPr>
      </p:sp>
      <p:sp>
        <p:nvSpPr>
          <p:cNvPr name="Freeform 26" id="26"/>
          <p:cNvSpPr/>
          <p:nvPr/>
        </p:nvSpPr>
        <p:spPr>
          <a:xfrm flipH="false" flipV="false" rot="0">
            <a:off x="6452806" y="8802948"/>
            <a:ext cx="846992" cy="846992"/>
          </a:xfrm>
          <a:custGeom>
            <a:avLst/>
            <a:gdLst/>
            <a:ahLst/>
            <a:cxnLst/>
            <a:rect r="r" b="b" t="t" l="l"/>
            <a:pathLst>
              <a:path h="846992" w="846992">
                <a:moveTo>
                  <a:pt x="0" y="0"/>
                </a:moveTo>
                <a:lnTo>
                  <a:pt x="846992" y="0"/>
                </a:lnTo>
                <a:lnTo>
                  <a:pt x="846992" y="846991"/>
                </a:lnTo>
                <a:lnTo>
                  <a:pt x="0" y="846991"/>
                </a:lnTo>
                <a:lnTo>
                  <a:pt x="0" y="0"/>
                </a:lnTo>
                <a:close/>
              </a:path>
            </a:pathLst>
          </a:custGeom>
          <a:blipFill>
            <a:blip r:embed="rId3">
              <a:alphaModFix amt="43000"/>
            </a:blip>
            <a:stretch>
              <a:fillRect l="0" t="0" r="0" b="0"/>
            </a:stretch>
          </a:blipFill>
        </p:spPr>
      </p:sp>
      <p:sp>
        <p:nvSpPr>
          <p:cNvPr name="Freeform 27" id="27"/>
          <p:cNvSpPr/>
          <p:nvPr/>
        </p:nvSpPr>
        <p:spPr>
          <a:xfrm flipH="false" flipV="false" rot="0">
            <a:off x="961901" y="1062438"/>
            <a:ext cx="5000301" cy="1247632"/>
          </a:xfrm>
          <a:custGeom>
            <a:avLst/>
            <a:gdLst/>
            <a:ahLst/>
            <a:cxnLst/>
            <a:rect r="r" b="b" t="t" l="l"/>
            <a:pathLst>
              <a:path h="1247632" w="5000301">
                <a:moveTo>
                  <a:pt x="0" y="0"/>
                </a:moveTo>
                <a:lnTo>
                  <a:pt x="5000301" y="0"/>
                </a:lnTo>
                <a:lnTo>
                  <a:pt x="5000301" y="1247632"/>
                </a:lnTo>
                <a:lnTo>
                  <a:pt x="0" y="1247632"/>
                </a:lnTo>
                <a:lnTo>
                  <a:pt x="0" y="0"/>
                </a:lnTo>
                <a:close/>
              </a:path>
            </a:pathLst>
          </a:custGeom>
          <a:blipFill>
            <a:blip r:embed="rId30">
              <a:extLst>
                <a:ext uri="{96DAC541-7B7A-43D3-8B79-37D633B846F1}">
                  <asvg:svgBlip xmlns:asvg="http://schemas.microsoft.com/office/drawing/2016/SVG/main" r:embed="rId31"/>
                </a:ext>
              </a:extLst>
            </a:blip>
            <a:stretch>
              <a:fillRect l="0" t="0" r="0" b="0"/>
            </a:stretch>
          </a:blipFill>
        </p:spPr>
      </p:sp>
      <p:sp>
        <p:nvSpPr>
          <p:cNvPr name="Freeform 28" id="28"/>
          <p:cNvSpPr/>
          <p:nvPr/>
        </p:nvSpPr>
        <p:spPr>
          <a:xfrm flipH="false" flipV="false" rot="0">
            <a:off x="6432918" y="9838811"/>
            <a:ext cx="882463" cy="177451"/>
          </a:xfrm>
          <a:custGeom>
            <a:avLst/>
            <a:gdLst/>
            <a:ahLst/>
            <a:cxnLst/>
            <a:rect r="r" b="b" t="t" l="l"/>
            <a:pathLst>
              <a:path h="177451" w="882463">
                <a:moveTo>
                  <a:pt x="0" y="0"/>
                </a:moveTo>
                <a:lnTo>
                  <a:pt x="882463" y="0"/>
                </a:lnTo>
                <a:lnTo>
                  <a:pt x="882463" y="177450"/>
                </a:lnTo>
                <a:lnTo>
                  <a:pt x="0" y="177450"/>
                </a:lnTo>
                <a:lnTo>
                  <a:pt x="0" y="0"/>
                </a:lnTo>
                <a:close/>
              </a:path>
            </a:pathLst>
          </a:custGeom>
          <a:blipFill>
            <a:blip r:embed="rId32">
              <a:extLst>
                <a:ext uri="{96DAC541-7B7A-43D3-8B79-37D633B846F1}">
                  <asvg:svgBlip xmlns:asvg="http://schemas.microsoft.com/office/drawing/2016/SVG/main" r:embed="rId33"/>
                </a:ext>
              </a:extLst>
            </a:blip>
            <a:stretch>
              <a:fillRect l="0" t="0" r="0" b="0"/>
            </a:stretch>
          </a:blipFill>
        </p:spPr>
      </p:sp>
      <p:sp>
        <p:nvSpPr>
          <p:cNvPr name="Freeform 29" id="29"/>
          <p:cNvSpPr/>
          <p:nvPr/>
        </p:nvSpPr>
        <p:spPr>
          <a:xfrm flipH="false" flipV="false" rot="0">
            <a:off x="6432918" y="10208943"/>
            <a:ext cx="882463" cy="177451"/>
          </a:xfrm>
          <a:custGeom>
            <a:avLst/>
            <a:gdLst/>
            <a:ahLst/>
            <a:cxnLst/>
            <a:rect r="r" b="b" t="t" l="l"/>
            <a:pathLst>
              <a:path h="177451" w="882463">
                <a:moveTo>
                  <a:pt x="0" y="0"/>
                </a:moveTo>
                <a:lnTo>
                  <a:pt x="882463" y="0"/>
                </a:lnTo>
                <a:lnTo>
                  <a:pt x="882463" y="177450"/>
                </a:lnTo>
                <a:lnTo>
                  <a:pt x="0" y="177450"/>
                </a:lnTo>
                <a:lnTo>
                  <a:pt x="0" y="0"/>
                </a:lnTo>
                <a:close/>
              </a:path>
            </a:pathLst>
          </a:custGeom>
          <a:blipFill>
            <a:blip r:embed="rId32">
              <a:extLst>
                <a:ext uri="{96DAC541-7B7A-43D3-8B79-37D633B846F1}">
                  <asvg:svgBlip xmlns:asvg="http://schemas.microsoft.com/office/drawing/2016/SVG/main" r:embed="rId34"/>
                </a:ext>
              </a:extLst>
            </a:blip>
            <a:stretch>
              <a:fillRect l="0" t="0" r="0" b="0"/>
            </a:stretch>
          </a:blipFill>
        </p:spPr>
      </p:sp>
      <p:sp>
        <p:nvSpPr>
          <p:cNvPr name="TextBox 30" id="30"/>
          <p:cNvSpPr txBox="true"/>
          <p:nvPr/>
        </p:nvSpPr>
        <p:spPr>
          <a:xfrm rot="0">
            <a:off x="6538084" y="9686354"/>
            <a:ext cx="672646" cy="317497"/>
          </a:xfrm>
          <a:prstGeom prst="rect">
            <a:avLst/>
          </a:prstGeom>
        </p:spPr>
        <p:txBody>
          <a:bodyPr anchor="t" rtlCol="false" tIns="0" lIns="0" bIns="0" rIns="0">
            <a:spAutoFit/>
          </a:bodyPr>
          <a:lstStyle/>
          <a:p>
            <a:pPr algn="l">
              <a:lnSpc>
                <a:spcPts val="2899"/>
              </a:lnSpc>
            </a:pPr>
            <a:r>
              <a:rPr lang="en-US" sz="1159">
                <a:solidFill>
                  <a:srgbClr val="000000"/>
                </a:solidFill>
                <a:latin typeface="TT Fors Bold"/>
                <a:ea typeface="TT Fors Bold"/>
                <a:cs typeface="TT Fors Bold"/>
                <a:sym typeface="TT Fors Bold"/>
              </a:rPr>
              <a:t>colourful</a:t>
            </a:r>
          </a:p>
        </p:txBody>
      </p:sp>
      <p:sp>
        <p:nvSpPr>
          <p:cNvPr name="TextBox 31" id="31"/>
          <p:cNvSpPr txBox="true"/>
          <p:nvPr/>
        </p:nvSpPr>
        <p:spPr>
          <a:xfrm rot="0">
            <a:off x="6574022" y="10056485"/>
            <a:ext cx="677094" cy="317497"/>
          </a:xfrm>
          <a:prstGeom prst="rect">
            <a:avLst/>
          </a:prstGeom>
        </p:spPr>
        <p:txBody>
          <a:bodyPr anchor="t" rtlCol="false" tIns="0" lIns="0" bIns="0" rIns="0">
            <a:spAutoFit/>
          </a:bodyPr>
          <a:lstStyle/>
          <a:p>
            <a:pPr algn="l">
              <a:lnSpc>
                <a:spcPts val="2899"/>
              </a:lnSpc>
            </a:pPr>
            <a:r>
              <a:rPr lang="en-US" sz="1159">
                <a:solidFill>
                  <a:srgbClr val="000000"/>
                </a:solidFill>
                <a:latin typeface="TT Fors Bold"/>
                <a:ea typeface="TT Fors Bold"/>
                <a:cs typeface="TT Fors Bold"/>
                <a:sym typeface="TT Fors Bold"/>
              </a:rPr>
              <a:t>jet-black</a:t>
            </a:r>
          </a:p>
        </p:txBody>
      </p:sp>
      <p:sp>
        <p:nvSpPr>
          <p:cNvPr name="TextBox 32" id="32"/>
          <p:cNvSpPr txBox="true"/>
          <p:nvPr/>
        </p:nvSpPr>
        <p:spPr>
          <a:xfrm rot="0">
            <a:off x="1817227" y="387572"/>
            <a:ext cx="3994956" cy="520560"/>
          </a:xfrm>
          <a:prstGeom prst="rect">
            <a:avLst/>
          </a:prstGeom>
        </p:spPr>
        <p:txBody>
          <a:bodyPr anchor="t" rtlCol="false" tIns="0" lIns="0" bIns="0" rIns="0">
            <a:spAutoFit/>
          </a:bodyPr>
          <a:lstStyle/>
          <a:p>
            <a:pPr algn="l">
              <a:lnSpc>
                <a:spcPts val="4335"/>
              </a:lnSpc>
            </a:pPr>
            <a:r>
              <a:rPr lang="en-US" sz="3097" spc="390">
                <a:solidFill>
                  <a:srgbClr val="000000"/>
                </a:solidFill>
                <a:latin typeface="Bantayog"/>
                <a:ea typeface="Bantayog"/>
                <a:cs typeface="Bantayog"/>
                <a:sym typeface="Bantayog"/>
              </a:rPr>
              <a:t>lesson resources</a:t>
            </a:r>
          </a:p>
        </p:txBody>
      </p:sp>
      <p:sp>
        <p:nvSpPr>
          <p:cNvPr name="TextBox 33" id="33"/>
          <p:cNvSpPr txBox="true"/>
          <p:nvPr/>
        </p:nvSpPr>
        <p:spPr>
          <a:xfrm rot="0">
            <a:off x="1841373" y="1719834"/>
            <a:ext cx="3946531" cy="486728"/>
          </a:xfrm>
          <a:prstGeom prst="rect">
            <a:avLst/>
          </a:prstGeom>
        </p:spPr>
        <p:txBody>
          <a:bodyPr anchor="t" rtlCol="false" tIns="0" lIns="0" bIns="0" rIns="0">
            <a:spAutoFit/>
          </a:bodyPr>
          <a:lstStyle/>
          <a:p>
            <a:pPr algn="l">
              <a:lnSpc>
                <a:spcPts val="3916"/>
              </a:lnSpc>
            </a:pPr>
            <a:r>
              <a:rPr lang="en-US" sz="2797">
                <a:solidFill>
                  <a:srgbClr val="000000"/>
                </a:solidFill>
                <a:latin typeface="Noot"/>
                <a:ea typeface="Noot"/>
                <a:cs typeface="Noot"/>
                <a:sym typeface="Noot"/>
              </a:rPr>
              <a:t>CHAMELEON MONOPOLY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DAGF80YhcEQ</dc:identifier>
  <dcterms:modified xsi:type="dcterms:W3CDTF">2011-08-01T06:04:30Z</dcterms:modified>
  <cp:revision>1</cp:revision>
  <dc:title>d_g_tal_c_t_zensh_p__Tu_rkiye.pdf</dc:title>
</cp:coreProperties>
</file>